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5" r:id="rId2"/>
    <p:sldId id="296" r:id="rId3"/>
    <p:sldId id="304" r:id="rId4"/>
    <p:sldId id="307" r:id="rId5"/>
    <p:sldId id="309" r:id="rId6"/>
    <p:sldId id="313" r:id="rId7"/>
    <p:sldId id="316" r:id="rId8"/>
    <p:sldId id="321" r:id="rId9"/>
    <p:sldId id="326" r:id="rId10"/>
  </p:sldIdLst>
  <p:sldSz cx="10329863" cy="7258050"/>
  <p:notesSz cx="7102475" cy="10234613"/>
  <p:defaultTextStyle>
    <a:defPPr>
      <a:defRPr lang="ru-RU"/>
    </a:defPPr>
    <a:lvl1pPr marL="0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2479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4958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7437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0991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239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487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1735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19832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pos="3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67B"/>
    <a:srgbClr val="EABE37"/>
    <a:srgbClr val="9CC09D"/>
    <a:srgbClr val="4F81BD"/>
    <a:srgbClr val="52687D"/>
    <a:srgbClr val="DC5356"/>
    <a:srgbClr val="376092"/>
    <a:srgbClr val="19C3FF"/>
    <a:srgbClr val="5FB7E5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5232" autoAdjust="0"/>
  </p:normalViewPr>
  <p:slideViewPr>
    <p:cSldViewPr>
      <p:cViewPr varScale="1">
        <p:scale>
          <a:sx n="81" d="100"/>
          <a:sy n="81" d="100"/>
        </p:scale>
        <p:origin x="475" y="82"/>
      </p:cViewPr>
      <p:guideLst>
        <p:guide orient="horz" pos="2286"/>
        <p:guide pos="32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'999'!$AA$10:$AA$11</c:f>
              <c:strCache>
                <c:ptCount val="2"/>
                <c:pt idx="0">
                  <c:v>F</c:v>
                </c:pt>
                <c:pt idx="1">
                  <c:v>B</c:v>
                </c:pt>
              </c:strCache>
            </c:strRef>
          </c:cat>
          <c:val>
            <c:numRef>
              <c:f>'999'!$AB$10:$AB$11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01"/>
          <c:y val="2.2988542610424718E-2"/>
          <c:w val="0.83491686460807624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ac'!$A$2:$A$31</c:f>
              <c:strCache>
                <c:ptCount val="30"/>
                <c:pt idx="0">
                  <c:v>mold-street.com</c:v>
                </c:pt>
                <c:pt idx="1">
                  <c:v>esp.md</c:v>
                </c:pt>
                <c:pt idx="2">
                  <c:v>nokta.md</c:v>
                </c:pt>
                <c:pt idx="3">
                  <c:v>point.md</c:v>
                </c:pt>
                <c:pt idx="4">
                  <c:v>zdg.md</c:v>
                </c:pt>
                <c:pt idx="5">
                  <c:v>perfecte.md</c:v>
                </c:pt>
                <c:pt idx="6">
                  <c:v>newsmaker.md</c:v>
                </c:pt>
                <c:pt idx="7">
                  <c:v>stiri.md</c:v>
                </c:pt>
                <c:pt idx="8">
                  <c:v>protv.md</c:v>
                </c:pt>
                <c:pt idx="9">
                  <c:v>agora.md</c:v>
                </c:pt>
                <c:pt idx="10">
                  <c:v>megogo.net</c:v>
                </c:pt>
                <c:pt idx="11">
                  <c:v>anticoruptie.md</c:v>
                </c:pt>
                <c:pt idx="12">
                  <c:v>unimedia.md</c:v>
                </c:pt>
                <c:pt idx="13">
                  <c:v>kp.md</c:v>
                </c:pt>
                <c:pt idx="14">
                  <c:v>tv8.md</c:v>
                </c:pt>
                <c:pt idx="15">
                  <c:v>rutube.ru</c:v>
                </c:pt>
                <c:pt idx="16">
                  <c:v>999.md</c:v>
                </c:pt>
                <c:pt idx="17">
                  <c:v>ea.md</c:v>
                </c:pt>
                <c:pt idx="18">
                  <c:v>sputnik.md</c:v>
                </c:pt>
                <c:pt idx="19">
                  <c:v>deschide.md</c:v>
                </c:pt>
                <c:pt idx="20">
                  <c:v>moldovenii.md</c:v>
                </c:pt>
                <c:pt idx="21">
                  <c:v>makler.md</c:v>
                </c:pt>
                <c:pt idx="22">
                  <c:v>diez.md</c:v>
                </c:pt>
                <c:pt idx="23">
                  <c:v>gismeteo.md</c:v>
                </c:pt>
                <c:pt idx="24">
                  <c:v>noi.md</c:v>
                </c:pt>
                <c:pt idx="25">
                  <c:v>md.mail.ru</c:v>
                </c:pt>
                <c:pt idx="26">
                  <c:v>ivi.ru</c:v>
                </c:pt>
                <c:pt idx="27">
                  <c:v>timpul.md</c:v>
                </c:pt>
                <c:pt idx="28">
                  <c:v>ok.ru</c:v>
                </c:pt>
                <c:pt idx="29">
                  <c:v>moldova.org</c:v>
                </c:pt>
              </c:strCache>
            </c:strRef>
          </c:cat>
          <c:val>
            <c:numRef>
              <c:f>'urban ac'!$B$2:$B$31</c:f>
              <c:numCache>
                <c:formatCode>0%</c:formatCode>
                <c:ptCount val="30"/>
                <c:pt idx="0">
                  <c:v>0.9194</c:v>
                </c:pt>
                <c:pt idx="1">
                  <c:v>0.86609999999999998</c:v>
                </c:pt>
                <c:pt idx="2">
                  <c:v>0.81410000000000005</c:v>
                </c:pt>
                <c:pt idx="3">
                  <c:v>0.79279999999999995</c:v>
                </c:pt>
                <c:pt idx="4">
                  <c:v>0.75439999999999996</c:v>
                </c:pt>
                <c:pt idx="5">
                  <c:v>0.75049999999999994</c:v>
                </c:pt>
                <c:pt idx="6">
                  <c:v>0.71799999999999997</c:v>
                </c:pt>
                <c:pt idx="7">
                  <c:v>0.69730000000000003</c:v>
                </c:pt>
                <c:pt idx="8">
                  <c:v>0.69710000000000005</c:v>
                </c:pt>
                <c:pt idx="9">
                  <c:v>0.69579999999999997</c:v>
                </c:pt>
                <c:pt idx="10">
                  <c:v>0.69269999999999998</c:v>
                </c:pt>
                <c:pt idx="11">
                  <c:v>0.69230000000000003</c:v>
                </c:pt>
                <c:pt idx="12">
                  <c:v>0.69099999999999995</c:v>
                </c:pt>
                <c:pt idx="13">
                  <c:v>0.68989999999999996</c:v>
                </c:pt>
                <c:pt idx="14">
                  <c:v>0.68840000000000001</c:v>
                </c:pt>
                <c:pt idx="15">
                  <c:v>0.68569999999999998</c:v>
                </c:pt>
                <c:pt idx="16">
                  <c:v>0.66790000000000005</c:v>
                </c:pt>
                <c:pt idx="17">
                  <c:v>0.66339999999999999</c:v>
                </c:pt>
                <c:pt idx="18">
                  <c:v>0.65190000000000003</c:v>
                </c:pt>
                <c:pt idx="19">
                  <c:v>0.64190000000000003</c:v>
                </c:pt>
                <c:pt idx="20">
                  <c:v>0.62770000000000004</c:v>
                </c:pt>
                <c:pt idx="21">
                  <c:v>0.625</c:v>
                </c:pt>
                <c:pt idx="22">
                  <c:v>0.59950000000000003</c:v>
                </c:pt>
                <c:pt idx="23">
                  <c:v>0.59250000000000003</c:v>
                </c:pt>
                <c:pt idx="24">
                  <c:v>0.57609999999999995</c:v>
                </c:pt>
                <c:pt idx="25">
                  <c:v>0.56489999999999996</c:v>
                </c:pt>
                <c:pt idx="26">
                  <c:v>0.56369999999999998</c:v>
                </c:pt>
                <c:pt idx="27">
                  <c:v>0.49969999999999998</c:v>
                </c:pt>
                <c:pt idx="28">
                  <c:v>0.44940000000000002</c:v>
                </c:pt>
                <c:pt idx="29">
                  <c:v>0.41599999999999998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ac'!$A$2:$A$31</c:f>
              <c:strCache>
                <c:ptCount val="30"/>
                <c:pt idx="0">
                  <c:v>mold-street.com</c:v>
                </c:pt>
                <c:pt idx="1">
                  <c:v>esp.md</c:v>
                </c:pt>
                <c:pt idx="2">
                  <c:v>nokta.md</c:v>
                </c:pt>
                <c:pt idx="3">
                  <c:v>point.md</c:v>
                </c:pt>
                <c:pt idx="4">
                  <c:v>zdg.md</c:v>
                </c:pt>
                <c:pt idx="5">
                  <c:v>perfecte.md</c:v>
                </c:pt>
                <c:pt idx="6">
                  <c:v>newsmaker.md</c:v>
                </c:pt>
                <c:pt idx="7">
                  <c:v>stiri.md</c:v>
                </c:pt>
                <c:pt idx="8">
                  <c:v>protv.md</c:v>
                </c:pt>
                <c:pt idx="9">
                  <c:v>agora.md</c:v>
                </c:pt>
                <c:pt idx="10">
                  <c:v>megogo.net</c:v>
                </c:pt>
                <c:pt idx="11">
                  <c:v>anticoruptie.md</c:v>
                </c:pt>
                <c:pt idx="12">
                  <c:v>unimedia.md</c:v>
                </c:pt>
                <c:pt idx="13">
                  <c:v>kp.md</c:v>
                </c:pt>
                <c:pt idx="14">
                  <c:v>tv8.md</c:v>
                </c:pt>
                <c:pt idx="15">
                  <c:v>rutube.ru</c:v>
                </c:pt>
                <c:pt idx="16">
                  <c:v>999.md</c:v>
                </c:pt>
                <c:pt idx="17">
                  <c:v>ea.md</c:v>
                </c:pt>
                <c:pt idx="18">
                  <c:v>sputnik.md</c:v>
                </c:pt>
                <c:pt idx="19">
                  <c:v>deschide.md</c:v>
                </c:pt>
                <c:pt idx="20">
                  <c:v>moldovenii.md</c:v>
                </c:pt>
                <c:pt idx="21">
                  <c:v>makler.md</c:v>
                </c:pt>
                <c:pt idx="22">
                  <c:v>diez.md</c:v>
                </c:pt>
                <c:pt idx="23">
                  <c:v>gismeteo.md</c:v>
                </c:pt>
                <c:pt idx="24">
                  <c:v>noi.md</c:v>
                </c:pt>
                <c:pt idx="25">
                  <c:v>md.mail.ru</c:v>
                </c:pt>
                <c:pt idx="26">
                  <c:v>ivi.ru</c:v>
                </c:pt>
                <c:pt idx="27">
                  <c:v>timpul.md</c:v>
                </c:pt>
                <c:pt idx="28">
                  <c:v>ok.ru</c:v>
                </c:pt>
                <c:pt idx="29">
                  <c:v>moldova.org</c:v>
                </c:pt>
              </c:strCache>
            </c:strRef>
          </c:cat>
          <c:val>
            <c:numRef>
              <c:f>'urban ac'!$C$2:$C$31</c:f>
              <c:numCache>
                <c:formatCode>0%</c:formatCode>
                <c:ptCount val="30"/>
                <c:pt idx="0">
                  <c:v>8.0600000000000005E-2</c:v>
                </c:pt>
                <c:pt idx="1">
                  <c:v>0.13389999999999999</c:v>
                </c:pt>
                <c:pt idx="2">
                  <c:v>0.18590000000000001</c:v>
                </c:pt>
                <c:pt idx="3">
                  <c:v>0.20449999999999999</c:v>
                </c:pt>
                <c:pt idx="4">
                  <c:v>0.24249999999999999</c:v>
                </c:pt>
                <c:pt idx="5">
                  <c:v>0.2465</c:v>
                </c:pt>
                <c:pt idx="6">
                  <c:v>0.28199999999999997</c:v>
                </c:pt>
                <c:pt idx="7">
                  <c:v>0.29299999999999998</c:v>
                </c:pt>
                <c:pt idx="8">
                  <c:v>0.29899999999999999</c:v>
                </c:pt>
                <c:pt idx="9">
                  <c:v>0.30159999999999998</c:v>
                </c:pt>
                <c:pt idx="10">
                  <c:v>0.30109999999999998</c:v>
                </c:pt>
                <c:pt idx="11">
                  <c:v>0.30769999999999997</c:v>
                </c:pt>
                <c:pt idx="12">
                  <c:v>0.30159999999999998</c:v>
                </c:pt>
                <c:pt idx="13">
                  <c:v>0.30620000000000003</c:v>
                </c:pt>
                <c:pt idx="14">
                  <c:v>0.30449999999999999</c:v>
                </c:pt>
                <c:pt idx="15">
                  <c:v>0.31430000000000002</c:v>
                </c:pt>
                <c:pt idx="16">
                  <c:v>0.32490000000000002</c:v>
                </c:pt>
                <c:pt idx="17">
                  <c:v>0.33260000000000001</c:v>
                </c:pt>
                <c:pt idx="18">
                  <c:v>0.34410000000000002</c:v>
                </c:pt>
                <c:pt idx="19">
                  <c:v>0.35460000000000003</c:v>
                </c:pt>
                <c:pt idx="20">
                  <c:v>0.37230000000000002</c:v>
                </c:pt>
                <c:pt idx="21">
                  <c:v>0.37459999999999999</c:v>
                </c:pt>
                <c:pt idx="22">
                  <c:v>0.3977</c:v>
                </c:pt>
                <c:pt idx="23">
                  <c:v>0.40550000000000003</c:v>
                </c:pt>
                <c:pt idx="24">
                  <c:v>0.41360000000000002</c:v>
                </c:pt>
                <c:pt idx="25">
                  <c:v>0.42359999999999998</c:v>
                </c:pt>
                <c:pt idx="26">
                  <c:v>0.4345</c:v>
                </c:pt>
                <c:pt idx="27">
                  <c:v>0.49790000000000001</c:v>
                </c:pt>
                <c:pt idx="28">
                  <c:v>0.53690000000000004</c:v>
                </c:pt>
                <c:pt idx="29">
                  <c:v>0.58399999999999996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591141856"/>
        <c:axId val="1591146208"/>
      </c:barChart>
      <c:catAx>
        <c:axId val="1591141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91146208"/>
        <c:crosses val="autoZero"/>
        <c:auto val="1"/>
        <c:lblAlgn val="ctr"/>
        <c:lblOffset val="100"/>
        <c:noMultiLvlLbl val="0"/>
      </c:catAx>
      <c:valAx>
        <c:axId val="159114620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591141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total!$N$2:$N$6</c:f>
              <c:strCache>
                <c:ptCount val="5"/>
                <c:pt idx="0">
                  <c:v>North</c:v>
                </c:pt>
                <c:pt idx="1">
                  <c:v>Center</c:v>
                </c:pt>
                <c:pt idx="2">
                  <c:v>Chisinau</c:v>
                </c:pt>
                <c:pt idx="3">
                  <c:v>South</c:v>
                </c:pt>
                <c:pt idx="4">
                  <c:v>Gagauzia</c:v>
                </c:pt>
              </c:strCache>
            </c:strRef>
          </c:cat>
          <c:val>
            <c:numRef>
              <c:f>total!$O$2:$O$6</c:f>
              <c:numCache>
                <c:formatCode>0%</c:formatCode>
                <c:ptCount val="5"/>
                <c:pt idx="0">
                  <c:v>0.27</c:v>
                </c:pt>
                <c:pt idx="1">
                  <c:v>0.28999999999999998</c:v>
                </c:pt>
                <c:pt idx="2">
                  <c:v>0.28899999999999998</c:v>
                </c:pt>
                <c:pt idx="3">
                  <c:v>0.12</c:v>
                </c:pt>
                <c:pt idx="4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91132064"/>
        <c:axId val="1591139136"/>
      </c:barChart>
      <c:catAx>
        <c:axId val="15911320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591139136"/>
        <c:crosses val="autoZero"/>
        <c:auto val="1"/>
        <c:lblAlgn val="ctr"/>
        <c:lblOffset val="100"/>
        <c:noMultiLvlLbl val="0"/>
      </c:catAx>
      <c:valAx>
        <c:axId val="159113913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5911320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43"/>
          <c:y val="2.2988542610424781E-2"/>
          <c:w val="0.83491686460807701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mold-street.com</c:v>
                </c:pt>
                <c:pt idx="1">
                  <c:v>agora.md</c:v>
                </c:pt>
                <c:pt idx="2">
                  <c:v>tv8.md</c:v>
                </c:pt>
                <c:pt idx="3">
                  <c:v>ea.md</c:v>
                </c:pt>
                <c:pt idx="4">
                  <c:v>anticoruptie.md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perfecte.md</c:v>
                </c:pt>
                <c:pt idx="8">
                  <c:v>protv.md</c:v>
                </c:pt>
                <c:pt idx="9">
                  <c:v>point.md</c:v>
                </c:pt>
                <c:pt idx="10">
                  <c:v>rutube.ru</c:v>
                </c:pt>
                <c:pt idx="11">
                  <c:v>999.md</c:v>
                </c:pt>
                <c:pt idx="12">
                  <c:v>stiri.md</c:v>
                </c:pt>
                <c:pt idx="13">
                  <c:v>sputnik.md</c:v>
                </c:pt>
                <c:pt idx="14">
                  <c:v>deschide.md</c:v>
                </c:pt>
                <c:pt idx="15">
                  <c:v>noi.md</c:v>
                </c:pt>
                <c:pt idx="16">
                  <c:v>diez.md</c:v>
                </c:pt>
                <c:pt idx="17">
                  <c:v>zdg.md</c:v>
                </c:pt>
                <c:pt idx="18">
                  <c:v>nokta.md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kp.md</c:v>
                </c:pt>
                <c:pt idx="22">
                  <c:v>timpul.md</c:v>
                </c:pt>
                <c:pt idx="23">
                  <c:v>ivi.ru</c:v>
                </c:pt>
                <c:pt idx="24">
                  <c:v>md.mail.ru</c:v>
                </c:pt>
                <c:pt idx="25">
                  <c:v>makler.md</c:v>
                </c:pt>
                <c:pt idx="26">
                  <c:v>moldovenii.md</c:v>
                </c:pt>
                <c:pt idx="27">
                  <c:v>gismeteo.md</c:v>
                </c:pt>
                <c:pt idx="28">
                  <c:v>ok.ru</c:v>
                </c:pt>
                <c:pt idx="29">
                  <c:v>esp.md</c:v>
                </c:pt>
              </c:strCache>
            </c:strRef>
          </c:cat>
          <c:val>
            <c:numRef>
              <c:f>'region ac'!$B$2:$B$31</c:f>
              <c:numCache>
                <c:formatCode>0%</c:formatCode>
                <c:ptCount val="30"/>
                <c:pt idx="0">
                  <c:v>8.3599999999999994E-2</c:v>
                </c:pt>
                <c:pt idx="1">
                  <c:v>0.15260000000000001</c:v>
                </c:pt>
                <c:pt idx="2">
                  <c:v>0.20130000000000001</c:v>
                </c:pt>
                <c:pt idx="3">
                  <c:v>0.20119999999999999</c:v>
                </c:pt>
                <c:pt idx="4">
                  <c:v>0.3412</c:v>
                </c:pt>
                <c:pt idx="5">
                  <c:v>0.20680000000000001</c:v>
                </c:pt>
                <c:pt idx="6">
                  <c:v>0.152</c:v>
                </c:pt>
                <c:pt idx="7">
                  <c:v>0.1295</c:v>
                </c:pt>
                <c:pt idx="8">
                  <c:v>0.1452</c:v>
                </c:pt>
                <c:pt idx="9">
                  <c:v>0.21479999999999999</c:v>
                </c:pt>
                <c:pt idx="10">
                  <c:v>0.24</c:v>
                </c:pt>
                <c:pt idx="11">
                  <c:v>0.27039999999999997</c:v>
                </c:pt>
                <c:pt idx="12">
                  <c:v>0.1966</c:v>
                </c:pt>
                <c:pt idx="13">
                  <c:v>0.30520000000000003</c:v>
                </c:pt>
                <c:pt idx="14">
                  <c:v>0.26450000000000001</c:v>
                </c:pt>
                <c:pt idx="15">
                  <c:v>0.25569999999999998</c:v>
                </c:pt>
                <c:pt idx="16">
                  <c:v>0.26729999999999998</c:v>
                </c:pt>
                <c:pt idx="17">
                  <c:v>0.19120000000000001</c:v>
                </c:pt>
                <c:pt idx="18">
                  <c:v>0.32400000000000001</c:v>
                </c:pt>
                <c:pt idx="19">
                  <c:v>0.18340000000000001</c:v>
                </c:pt>
                <c:pt idx="20">
                  <c:v>0.19470000000000001</c:v>
                </c:pt>
                <c:pt idx="21">
                  <c:v>0.35410000000000003</c:v>
                </c:pt>
                <c:pt idx="22">
                  <c:v>0.2984</c:v>
                </c:pt>
                <c:pt idx="23">
                  <c:v>0.249</c:v>
                </c:pt>
                <c:pt idx="24">
                  <c:v>0.31850000000000001</c:v>
                </c:pt>
                <c:pt idx="25">
                  <c:v>0.31609999999999999</c:v>
                </c:pt>
                <c:pt idx="26">
                  <c:v>0.25490000000000002</c:v>
                </c:pt>
                <c:pt idx="27">
                  <c:v>0.31030000000000002</c:v>
                </c:pt>
                <c:pt idx="28">
                  <c:v>0.33300000000000002</c:v>
                </c:pt>
                <c:pt idx="29">
                  <c:v>0.73909999999999998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mold-street.com</c:v>
                </c:pt>
                <c:pt idx="1">
                  <c:v>agora.md</c:v>
                </c:pt>
                <c:pt idx="2">
                  <c:v>tv8.md</c:v>
                </c:pt>
                <c:pt idx="3">
                  <c:v>ea.md</c:v>
                </c:pt>
                <c:pt idx="4">
                  <c:v>anticoruptie.md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perfecte.md</c:v>
                </c:pt>
                <c:pt idx="8">
                  <c:v>protv.md</c:v>
                </c:pt>
                <c:pt idx="9">
                  <c:v>point.md</c:v>
                </c:pt>
                <c:pt idx="10">
                  <c:v>rutube.ru</c:v>
                </c:pt>
                <c:pt idx="11">
                  <c:v>999.md</c:v>
                </c:pt>
                <c:pt idx="12">
                  <c:v>stiri.md</c:v>
                </c:pt>
                <c:pt idx="13">
                  <c:v>sputnik.md</c:v>
                </c:pt>
                <c:pt idx="14">
                  <c:v>deschide.md</c:v>
                </c:pt>
                <c:pt idx="15">
                  <c:v>noi.md</c:v>
                </c:pt>
                <c:pt idx="16">
                  <c:v>diez.md</c:v>
                </c:pt>
                <c:pt idx="17">
                  <c:v>zdg.md</c:v>
                </c:pt>
                <c:pt idx="18">
                  <c:v>nokta.md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kp.md</c:v>
                </c:pt>
                <c:pt idx="22">
                  <c:v>timpul.md</c:v>
                </c:pt>
                <c:pt idx="23">
                  <c:v>ivi.ru</c:v>
                </c:pt>
                <c:pt idx="24">
                  <c:v>md.mail.ru</c:v>
                </c:pt>
                <c:pt idx="25">
                  <c:v>makler.md</c:v>
                </c:pt>
                <c:pt idx="26">
                  <c:v>moldovenii.md</c:v>
                </c:pt>
                <c:pt idx="27">
                  <c:v>gismeteo.md</c:v>
                </c:pt>
                <c:pt idx="28">
                  <c:v>ok.ru</c:v>
                </c:pt>
                <c:pt idx="29">
                  <c:v>esp.md</c:v>
                </c:pt>
              </c:strCache>
            </c:strRef>
          </c:cat>
          <c:val>
            <c:numRef>
              <c:f>'region ac'!$C$2:$C$31</c:f>
              <c:numCache>
                <c:formatCode>0%</c:formatCode>
                <c:ptCount val="30"/>
                <c:pt idx="0">
                  <c:v>0.22020000000000001</c:v>
                </c:pt>
                <c:pt idx="1">
                  <c:v>0.24879999999999999</c:v>
                </c:pt>
                <c:pt idx="2">
                  <c:v>0.25130000000000002</c:v>
                </c:pt>
                <c:pt idx="3">
                  <c:v>0.2858</c:v>
                </c:pt>
                <c:pt idx="4">
                  <c:v>0.1595</c:v>
                </c:pt>
                <c:pt idx="5">
                  <c:v>0.16950000000000001</c:v>
                </c:pt>
                <c:pt idx="6">
                  <c:v>0.26150000000000001</c:v>
                </c:pt>
                <c:pt idx="7">
                  <c:v>0.3574</c:v>
                </c:pt>
                <c:pt idx="8">
                  <c:v>0.33019999999999999</c:v>
                </c:pt>
                <c:pt idx="9">
                  <c:v>0.21829999999999999</c:v>
                </c:pt>
                <c:pt idx="10">
                  <c:v>0.13200000000000001</c:v>
                </c:pt>
                <c:pt idx="11">
                  <c:v>0.24279999999999999</c:v>
                </c:pt>
                <c:pt idx="12">
                  <c:v>0.29089999999999999</c:v>
                </c:pt>
                <c:pt idx="13">
                  <c:v>0.22639999999999999</c:v>
                </c:pt>
                <c:pt idx="14">
                  <c:v>0.2621</c:v>
                </c:pt>
                <c:pt idx="15">
                  <c:v>0.22570000000000001</c:v>
                </c:pt>
                <c:pt idx="16">
                  <c:v>0.23810000000000001</c:v>
                </c:pt>
                <c:pt idx="17">
                  <c:v>0.24529999999999999</c:v>
                </c:pt>
                <c:pt idx="18">
                  <c:v>0.14180000000000001</c:v>
                </c:pt>
                <c:pt idx="19">
                  <c:v>0.1205</c:v>
                </c:pt>
                <c:pt idx="20">
                  <c:v>0.34820000000000001</c:v>
                </c:pt>
                <c:pt idx="21">
                  <c:v>0.19420000000000001</c:v>
                </c:pt>
                <c:pt idx="22">
                  <c:v>0.28410000000000002</c:v>
                </c:pt>
                <c:pt idx="23">
                  <c:v>0.29459999999999997</c:v>
                </c:pt>
                <c:pt idx="24">
                  <c:v>0.26479999999999998</c:v>
                </c:pt>
                <c:pt idx="25">
                  <c:v>0.30349999999999999</c:v>
                </c:pt>
                <c:pt idx="26">
                  <c:v>0.47070000000000001</c:v>
                </c:pt>
                <c:pt idx="27">
                  <c:v>0.28000000000000003</c:v>
                </c:pt>
                <c:pt idx="28">
                  <c:v>0.36699999999999999</c:v>
                </c:pt>
                <c:pt idx="29">
                  <c:v>8.0500000000000002E-2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mold-street.com</c:v>
                </c:pt>
                <c:pt idx="1">
                  <c:v>agora.md</c:v>
                </c:pt>
                <c:pt idx="2">
                  <c:v>tv8.md</c:v>
                </c:pt>
                <c:pt idx="3">
                  <c:v>ea.md</c:v>
                </c:pt>
                <c:pt idx="4">
                  <c:v>anticoruptie.md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perfecte.md</c:v>
                </c:pt>
                <c:pt idx="8">
                  <c:v>protv.md</c:v>
                </c:pt>
                <c:pt idx="9">
                  <c:v>point.md</c:v>
                </c:pt>
                <c:pt idx="10">
                  <c:v>rutube.ru</c:v>
                </c:pt>
                <c:pt idx="11">
                  <c:v>999.md</c:v>
                </c:pt>
                <c:pt idx="12">
                  <c:v>stiri.md</c:v>
                </c:pt>
                <c:pt idx="13">
                  <c:v>sputnik.md</c:v>
                </c:pt>
                <c:pt idx="14">
                  <c:v>deschide.md</c:v>
                </c:pt>
                <c:pt idx="15">
                  <c:v>noi.md</c:v>
                </c:pt>
                <c:pt idx="16">
                  <c:v>diez.md</c:v>
                </c:pt>
                <c:pt idx="17">
                  <c:v>zdg.md</c:v>
                </c:pt>
                <c:pt idx="18">
                  <c:v>nokta.md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kp.md</c:v>
                </c:pt>
                <c:pt idx="22">
                  <c:v>timpul.md</c:v>
                </c:pt>
                <c:pt idx="23">
                  <c:v>ivi.ru</c:v>
                </c:pt>
                <c:pt idx="24">
                  <c:v>md.mail.ru</c:v>
                </c:pt>
                <c:pt idx="25">
                  <c:v>makler.md</c:v>
                </c:pt>
                <c:pt idx="26">
                  <c:v>moldovenii.md</c:v>
                </c:pt>
                <c:pt idx="27">
                  <c:v>gismeteo.md</c:v>
                </c:pt>
                <c:pt idx="28">
                  <c:v>ok.ru</c:v>
                </c:pt>
                <c:pt idx="29">
                  <c:v>esp.md</c:v>
                </c:pt>
              </c:strCache>
            </c:strRef>
          </c:cat>
          <c:val>
            <c:numRef>
              <c:f>'region ac'!$D$2:$D$31</c:f>
              <c:numCache>
                <c:formatCode>0%</c:formatCode>
                <c:ptCount val="30"/>
                <c:pt idx="0">
                  <c:v>0.65280000000000005</c:v>
                </c:pt>
                <c:pt idx="1">
                  <c:v>0.54330000000000001</c:v>
                </c:pt>
                <c:pt idx="2">
                  <c:v>0.46920000000000001</c:v>
                </c:pt>
                <c:pt idx="3">
                  <c:v>0.46850000000000003</c:v>
                </c:pt>
                <c:pt idx="4">
                  <c:v>0.45800000000000002</c:v>
                </c:pt>
                <c:pt idx="5">
                  <c:v>0.45490000000000003</c:v>
                </c:pt>
                <c:pt idx="6">
                  <c:v>0.45429999999999998</c:v>
                </c:pt>
                <c:pt idx="7">
                  <c:v>0.45340000000000003</c:v>
                </c:pt>
                <c:pt idx="8">
                  <c:v>0.45250000000000001</c:v>
                </c:pt>
                <c:pt idx="9">
                  <c:v>0.443</c:v>
                </c:pt>
                <c:pt idx="10">
                  <c:v>0.40710000000000002</c:v>
                </c:pt>
                <c:pt idx="11">
                  <c:v>0.38140000000000002</c:v>
                </c:pt>
                <c:pt idx="12">
                  <c:v>0.37890000000000001</c:v>
                </c:pt>
                <c:pt idx="13">
                  <c:v>0.36919999999999997</c:v>
                </c:pt>
                <c:pt idx="14">
                  <c:v>0.35659999999999997</c:v>
                </c:pt>
                <c:pt idx="15">
                  <c:v>0.3533</c:v>
                </c:pt>
                <c:pt idx="16">
                  <c:v>0.3382</c:v>
                </c:pt>
                <c:pt idx="17">
                  <c:v>0.33429999999999999</c:v>
                </c:pt>
                <c:pt idx="18">
                  <c:v>0.31659999999999999</c:v>
                </c:pt>
                <c:pt idx="19">
                  <c:v>0.31169999999999998</c:v>
                </c:pt>
                <c:pt idx="20">
                  <c:v>0.30930000000000002</c:v>
                </c:pt>
                <c:pt idx="21">
                  <c:v>0.27610000000000001</c:v>
                </c:pt>
                <c:pt idx="22">
                  <c:v>0.27479999999999999</c:v>
                </c:pt>
                <c:pt idx="23">
                  <c:v>0.25750000000000001</c:v>
                </c:pt>
                <c:pt idx="24">
                  <c:v>0.25280000000000002</c:v>
                </c:pt>
                <c:pt idx="25">
                  <c:v>0.24829999999999999</c:v>
                </c:pt>
                <c:pt idx="26">
                  <c:v>0.24740000000000001</c:v>
                </c:pt>
                <c:pt idx="27">
                  <c:v>0.2223</c:v>
                </c:pt>
                <c:pt idx="28">
                  <c:v>0.1234</c:v>
                </c:pt>
                <c:pt idx="29">
                  <c:v>0.1226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54263538043045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mold-street.com</c:v>
                </c:pt>
                <c:pt idx="1">
                  <c:v>agora.md</c:v>
                </c:pt>
                <c:pt idx="2">
                  <c:v>tv8.md</c:v>
                </c:pt>
                <c:pt idx="3">
                  <c:v>ea.md</c:v>
                </c:pt>
                <c:pt idx="4">
                  <c:v>anticoruptie.md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perfecte.md</c:v>
                </c:pt>
                <c:pt idx="8">
                  <c:v>protv.md</c:v>
                </c:pt>
                <c:pt idx="9">
                  <c:v>point.md</c:v>
                </c:pt>
                <c:pt idx="10">
                  <c:v>rutube.ru</c:v>
                </c:pt>
                <c:pt idx="11">
                  <c:v>999.md</c:v>
                </c:pt>
                <c:pt idx="12">
                  <c:v>stiri.md</c:v>
                </c:pt>
                <c:pt idx="13">
                  <c:v>sputnik.md</c:v>
                </c:pt>
                <c:pt idx="14">
                  <c:v>deschide.md</c:v>
                </c:pt>
                <c:pt idx="15">
                  <c:v>noi.md</c:v>
                </c:pt>
                <c:pt idx="16">
                  <c:v>diez.md</c:v>
                </c:pt>
                <c:pt idx="17">
                  <c:v>zdg.md</c:v>
                </c:pt>
                <c:pt idx="18">
                  <c:v>nokta.md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kp.md</c:v>
                </c:pt>
                <c:pt idx="22">
                  <c:v>timpul.md</c:v>
                </c:pt>
                <c:pt idx="23">
                  <c:v>ivi.ru</c:v>
                </c:pt>
                <c:pt idx="24">
                  <c:v>md.mail.ru</c:v>
                </c:pt>
                <c:pt idx="25">
                  <c:v>makler.md</c:v>
                </c:pt>
                <c:pt idx="26">
                  <c:v>moldovenii.md</c:v>
                </c:pt>
                <c:pt idx="27">
                  <c:v>gismeteo.md</c:v>
                </c:pt>
                <c:pt idx="28">
                  <c:v>ok.ru</c:v>
                </c:pt>
                <c:pt idx="29">
                  <c:v>esp.md</c:v>
                </c:pt>
              </c:strCache>
            </c:strRef>
          </c:cat>
          <c:val>
            <c:numRef>
              <c:f>'region ac'!$E$2:$E$31</c:f>
              <c:numCache>
                <c:formatCode>0%</c:formatCode>
                <c:ptCount val="30"/>
                <c:pt idx="0">
                  <c:v>4.2200000000000001E-2</c:v>
                </c:pt>
                <c:pt idx="1">
                  <c:v>5.45E-2</c:v>
                </c:pt>
                <c:pt idx="2">
                  <c:v>7.4300000000000005E-2</c:v>
                </c:pt>
                <c:pt idx="3">
                  <c:v>4.41E-2</c:v>
                </c:pt>
                <c:pt idx="4">
                  <c:v>3.9399999999999998E-2</c:v>
                </c:pt>
                <c:pt idx="5">
                  <c:v>0.1358</c:v>
                </c:pt>
                <c:pt idx="6">
                  <c:v>0.122</c:v>
                </c:pt>
                <c:pt idx="7">
                  <c:v>5.6599999999999998E-2</c:v>
                </c:pt>
                <c:pt idx="8">
                  <c:v>7.1499999999999994E-2</c:v>
                </c:pt>
                <c:pt idx="9">
                  <c:v>0.1021</c:v>
                </c:pt>
                <c:pt idx="10">
                  <c:v>0.18840000000000001</c:v>
                </c:pt>
                <c:pt idx="11">
                  <c:v>9.8299999999999998E-2</c:v>
                </c:pt>
                <c:pt idx="12">
                  <c:v>0.13339999999999999</c:v>
                </c:pt>
                <c:pt idx="13">
                  <c:v>8.8099999999999998E-2</c:v>
                </c:pt>
                <c:pt idx="14">
                  <c:v>0.11559999999999999</c:v>
                </c:pt>
                <c:pt idx="15">
                  <c:v>0.1356</c:v>
                </c:pt>
                <c:pt idx="16">
                  <c:v>0.14230000000000001</c:v>
                </c:pt>
                <c:pt idx="17">
                  <c:v>0.22489999999999999</c:v>
                </c:pt>
                <c:pt idx="18">
                  <c:v>9.3200000000000005E-2</c:v>
                </c:pt>
                <c:pt idx="19">
                  <c:v>0.38350000000000001</c:v>
                </c:pt>
                <c:pt idx="20">
                  <c:v>0.1313</c:v>
                </c:pt>
                <c:pt idx="21">
                  <c:v>0.10580000000000001</c:v>
                </c:pt>
                <c:pt idx="22">
                  <c:v>0.1409</c:v>
                </c:pt>
                <c:pt idx="23">
                  <c:v>0.19189999999999999</c:v>
                </c:pt>
                <c:pt idx="24">
                  <c:v>0.10979999999999999</c:v>
                </c:pt>
                <c:pt idx="25">
                  <c:v>9.2399999999999996E-2</c:v>
                </c:pt>
                <c:pt idx="26">
                  <c:v>2.0899999999999998E-2</c:v>
                </c:pt>
                <c:pt idx="27">
                  <c:v>0.15809999999999999</c:v>
                </c:pt>
                <c:pt idx="28">
                  <c:v>0.15010000000000001</c:v>
                </c:pt>
                <c:pt idx="29">
                  <c:v>1.9900000000000001E-2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ac'!$A$2:$A$31</c:f>
              <c:strCache>
                <c:ptCount val="30"/>
                <c:pt idx="0">
                  <c:v>mold-street.com</c:v>
                </c:pt>
                <c:pt idx="1">
                  <c:v>agora.md</c:v>
                </c:pt>
                <c:pt idx="2">
                  <c:v>tv8.md</c:v>
                </c:pt>
                <c:pt idx="3">
                  <c:v>ea.md</c:v>
                </c:pt>
                <c:pt idx="4">
                  <c:v>anticoruptie.md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perfecte.md</c:v>
                </c:pt>
                <c:pt idx="8">
                  <c:v>protv.md</c:v>
                </c:pt>
                <c:pt idx="9">
                  <c:v>point.md</c:v>
                </c:pt>
                <c:pt idx="10">
                  <c:v>rutube.ru</c:v>
                </c:pt>
                <c:pt idx="11">
                  <c:v>999.md</c:v>
                </c:pt>
                <c:pt idx="12">
                  <c:v>stiri.md</c:v>
                </c:pt>
                <c:pt idx="13">
                  <c:v>sputnik.md</c:v>
                </c:pt>
                <c:pt idx="14">
                  <c:v>deschide.md</c:v>
                </c:pt>
                <c:pt idx="15">
                  <c:v>noi.md</c:v>
                </c:pt>
                <c:pt idx="16">
                  <c:v>diez.md</c:v>
                </c:pt>
                <c:pt idx="17">
                  <c:v>zdg.md</c:v>
                </c:pt>
                <c:pt idx="18">
                  <c:v>nokta.md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kp.md</c:v>
                </c:pt>
                <c:pt idx="22">
                  <c:v>timpul.md</c:v>
                </c:pt>
                <c:pt idx="23">
                  <c:v>ivi.ru</c:v>
                </c:pt>
                <c:pt idx="24">
                  <c:v>md.mail.ru</c:v>
                </c:pt>
                <c:pt idx="25">
                  <c:v>makler.md</c:v>
                </c:pt>
                <c:pt idx="26">
                  <c:v>moldovenii.md</c:v>
                </c:pt>
                <c:pt idx="27">
                  <c:v>gismeteo.md</c:v>
                </c:pt>
                <c:pt idx="28">
                  <c:v>ok.ru</c:v>
                </c:pt>
                <c:pt idx="29">
                  <c:v>esp.md</c:v>
                </c:pt>
              </c:strCache>
            </c:strRef>
          </c:cat>
          <c:val>
            <c:numRef>
              <c:f>'region ac'!$F$2:$F$31</c:f>
              <c:numCache>
                <c:formatCode>0%</c:formatCode>
                <c:ptCount val="30"/>
                <c:pt idx="5">
                  <c:v>3.2899999999999999E-2</c:v>
                </c:pt>
                <c:pt idx="9">
                  <c:v>2.18E-2</c:v>
                </c:pt>
                <c:pt idx="10">
                  <c:v>3.2399999999999998E-2</c:v>
                </c:pt>
                <c:pt idx="15">
                  <c:v>2.9700000000000001E-2</c:v>
                </c:pt>
                <c:pt idx="18">
                  <c:v>0.1244</c:v>
                </c:pt>
                <c:pt idx="20">
                  <c:v>1.66E-2</c:v>
                </c:pt>
                <c:pt idx="21">
                  <c:v>6.9800000000000001E-2</c:v>
                </c:pt>
                <c:pt idx="24">
                  <c:v>5.3999999999999999E-2</c:v>
                </c:pt>
                <c:pt idx="25">
                  <c:v>3.9800000000000002E-2</c:v>
                </c:pt>
                <c:pt idx="27">
                  <c:v>2.9399999999999999E-2</c:v>
                </c:pt>
                <c:pt idx="28">
                  <c:v>2.6599999999999999E-2</c:v>
                </c:pt>
                <c:pt idx="29">
                  <c:v>3.78E-2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"/>
        <c:overlap val="90"/>
        <c:axId val="1591145120"/>
        <c:axId val="1591138048"/>
      </c:barChart>
      <c:catAx>
        <c:axId val="1591145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91138048"/>
        <c:crosses val="autoZero"/>
        <c:auto val="1"/>
        <c:lblAlgn val="ctr"/>
        <c:lblOffset val="100"/>
        <c:noMultiLvlLbl val="0"/>
      </c:catAx>
      <c:valAx>
        <c:axId val="159113804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591145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vertOverflow="overflow" horzOverflow="overflow" anchorCtr="0">
                <a:noAutofit/>
              </a:bodyPr>
              <a:lstStyle/>
              <a:p>
                <a:pPr algn="ctr">
                  <a:defRPr lang="en-US" sz="1600" b="0" i="0" u="none" strike="noStrike" kern="1200" baseline="0">
                    <a:ln>
                      <a:noFill/>
                    </a:ln>
                    <a:solidFill>
                      <a:srgbClr val="FF0000"/>
                    </a:solidFill>
                    <a:latin typeface="Netto OT 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total!$T$2:$T$5</c:f>
              <c:strCache>
                <c:ptCount val="4"/>
                <c:pt idx="0">
                  <c:v>&lt; 8k, mdl</c:v>
                </c:pt>
                <c:pt idx="1">
                  <c:v>8 - 16k, mdl</c:v>
                </c:pt>
                <c:pt idx="2">
                  <c:v>16 - 30k, mdl</c:v>
                </c:pt>
                <c:pt idx="3">
                  <c:v>&gt; 30k, mdl</c:v>
                </c:pt>
              </c:strCache>
            </c:strRef>
          </c:cat>
          <c:val>
            <c:numRef>
              <c:f>total!$U$2:$U$5</c:f>
              <c:numCache>
                <c:formatCode>0%</c:formatCode>
                <c:ptCount val="4"/>
                <c:pt idx="0">
                  <c:v>0.6602662703379224</c:v>
                </c:pt>
                <c:pt idx="1">
                  <c:v>0.23625641426783478</c:v>
                </c:pt>
                <c:pt idx="2">
                  <c:v>7.3849687108886106E-2</c:v>
                </c:pt>
                <c:pt idx="3">
                  <c:v>2.9727628285356696E-2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91134784"/>
        <c:axId val="1591135328"/>
      </c:barChart>
      <c:catAx>
        <c:axId val="1591134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591135328"/>
        <c:crosses val="autoZero"/>
        <c:auto val="1"/>
        <c:lblAlgn val="ctr"/>
        <c:lblOffset val="100"/>
        <c:noMultiLvlLbl val="0"/>
      </c:catAx>
      <c:valAx>
        <c:axId val="1591135328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5911347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moldovenii.md</c:v>
                </c:pt>
                <c:pt idx="1">
                  <c:v>ok.ru</c:v>
                </c:pt>
                <c:pt idx="2">
                  <c:v>md.mail.ru</c:v>
                </c:pt>
                <c:pt idx="3">
                  <c:v>kp.md</c:v>
                </c:pt>
                <c:pt idx="4">
                  <c:v>makler.md</c:v>
                </c:pt>
                <c:pt idx="5">
                  <c:v>moldova.org</c:v>
                </c:pt>
                <c:pt idx="6">
                  <c:v>ivi.ru</c:v>
                </c:pt>
                <c:pt idx="7">
                  <c:v>rutube.ru</c:v>
                </c:pt>
                <c:pt idx="8">
                  <c:v>noi.md</c:v>
                </c:pt>
                <c:pt idx="9">
                  <c:v>gismeteo.md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timpul.md</c:v>
                </c:pt>
                <c:pt idx="13">
                  <c:v>esp.md</c:v>
                </c:pt>
                <c:pt idx="14">
                  <c:v>999.md</c:v>
                </c:pt>
                <c:pt idx="15">
                  <c:v>ea.md</c:v>
                </c:pt>
                <c:pt idx="16">
                  <c:v>stiri.md</c:v>
                </c:pt>
                <c:pt idx="17">
                  <c:v>newsmaker.md</c:v>
                </c:pt>
                <c:pt idx="18">
                  <c:v>nokta.md</c:v>
                </c:pt>
                <c:pt idx="19">
                  <c:v>mold-street.com</c:v>
                </c:pt>
                <c:pt idx="20">
                  <c:v>diez.md</c:v>
                </c:pt>
                <c:pt idx="21">
                  <c:v>tv8.md</c:v>
                </c:pt>
                <c:pt idx="22">
                  <c:v>agora.md</c:v>
                </c:pt>
                <c:pt idx="23">
                  <c:v>protv.md</c:v>
                </c:pt>
                <c:pt idx="24">
                  <c:v>point.md</c:v>
                </c:pt>
                <c:pt idx="25">
                  <c:v>perfecte.md</c:v>
                </c:pt>
                <c:pt idx="26">
                  <c:v>anticoruptie.md</c:v>
                </c:pt>
                <c:pt idx="27">
                  <c:v>deschide.md</c:v>
                </c:pt>
                <c:pt idx="28">
                  <c:v>unimedia.md</c:v>
                </c:pt>
                <c:pt idx="29">
                  <c:v>zdg.md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ac'!$B$2:$B$33</c:f>
              <c:numCache>
                <c:formatCode>0%</c:formatCode>
                <c:ptCount val="32"/>
                <c:pt idx="0">
                  <c:v>0.83838047762911816</c:v>
                </c:pt>
                <c:pt idx="1">
                  <c:v>0.81719399169063589</c:v>
                </c:pt>
                <c:pt idx="2">
                  <c:v>0.7131134061411839</c:v>
                </c:pt>
                <c:pt idx="3">
                  <c:v>0.70272584558298845</c:v>
                </c:pt>
                <c:pt idx="4">
                  <c:v>0.69722107009539602</c:v>
                </c:pt>
                <c:pt idx="5">
                  <c:v>0.68274159863299788</c:v>
                </c:pt>
                <c:pt idx="6">
                  <c:v>0.66054687854710559</c:v>
                </c:pt>
                <c:pt idx="7">
                  <c:v>0.65792015453960084</c:v>
                </c:pt>
                <c:pt idx="8">
                  <c:v>0.6575832305795315</c:v>
                </c:pt>
                <c:pt idx="9">
                  <c:v>0.65258342303552197</c:v>
                </c:pt>
                <c:pt idx="10">
                  <c:v>0.64541234298197714</c:v>
                </c:pt>
                <c:pt idx="11">
                  <c:v>0.63945451148888466</c:v>
                </c:pt>
                <c:pt idx="12">
                  <c:v>0.61678779707495424</c:v>
                </c:pt>
                <c:pt idx="13">
                  <c:v>0.58984398120072767</c:v>
                </c:pt>
                <c:pt idx="14">
                  <c:v>0.57959183673469394</c:v>
                </c:pt>
                <c:pt idx="15">
                  <c:v>0.57355711594451098</c:v>
                </c:pt>
                <c:pt idx="16">
                  <c:v>0.56067634295974855</c:v>
                </c:pt>
                <c:pt idx="17">
                  <c:v>0.54192937328871316</c:v>
                </c:pt>
                <c:pt idx="18">
                  <c:v>0.53427449304750874</c:v>
                </c:pt>
                <c:pt idx="19">
                  <c:v>0.53323885596495746</c:v>
                </c:pt>
                <c:pt idx="20">
                  <c:v>0.51385066308243732</c:v>
                </c:pt>
                <c:pt idx="21">
                  <c:v>0.50994899999999999</c:v>
                </c:pt>
                <c:pt idx="22">
                  <c:v>0.48885511651469093</c:v>
                </c:pt>
                <c:pt idx="23">
                  <c:v>0.48704380354957161</c:v>
                </c:pt>
                <c:pt idx="24">
                  <c:v>0.4393613754989254</c:v>
                </c:pt>
                <c:pt idx="25">
                  <c:v>0.40411467568546927</c:v>
                </c:pt>
                <c:pt idx="26">
                  <c:v>0.38412048545108934</c:v>
                </c:pt>
                <c:pt idx="27">
                  <c:v>0.38148431522570769</c:v>
                </c:pt>
                <c:pt idx="28">
                  <c:v>0.37250413328246218</c:v>
                </c:pt>
                <c:pt idx="29">
                  <c:v>0.36528621543541062</c:v>
                </c:pt>
                <c:pt idx="30">
                  <c:v>0.32092507524156505</c:v>
                </c:pt>
                <c:pt idx="31">
                  <c:v>0.26062020532983837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moldovenii.md</c:v>
                </c:pt>
                <c:pt idx="1">
                  <c:v>ok.ru</c:v>
                </c:pt>
                <c:pt idx="2">
                  <c:v>md.mail.ru</c:v>
                </c:pt>
                <c:pt idx="3">
                  <c:v>kp.md</c:v>
                </c:pt>
                <c:pt idx="4">
                  <c:v>makler.md</c:v>
                </c:pt>
                <c:pt idx="5">
                  <c:v>moldova.org</c:v>
                </c:pt>
                <c:pt idx="6">
                  <c:v>ivi.ru</c:v>
                </c:pt>
                <c:pt idx="7">
                  <c:v>rutube.ru</c:v>
                </c:pt>
                <c:pt idx="8">
                  <c:v>noi.md</c:v>
                </c:pt>
                <c:pt idx="9">
                  <c:v>gismeteo.md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timpul.md</c:v>
                </c:pt>
                <c:pt idx="13">
                  <c:v>esp.md</c:v>
                </c:pt>
                <c:pt idx="14">
                  <c:v>999.md</c:v>
                </c:pt>
                <c:pt idx="15">
                  <c:v>ea.md</c:v>
                </c:pt>
                <c:pt idx="16">
                  <c:v>stiri.md</c:v>
                </c:pt>
                <c:pt idx="17">
                  <c:v>newsmaker.md</c:v>
                </c:pt>
                <c:pt idx="18">
                  <c:v>nokta.md</c:v>
                </c:pt>
                <c:pt idx="19">
                  <c:v>mold-street.com</c:v>
                </c:pt>
                <c:pt idx="20">
                  <c:v>diez.md</c:v>
                </c:pt>
                <c:pt idx="21">
                  <c:v>tv8.md</c:v>
                </c:pt>
                <c:pt idx="22">
                  <c:v>agora.md</c:v>
                </c:pt>
                <c:pt idx="23">
                  <c:v>protv.md</c:v>
                </c:pt>
                <c:pt idx="24">
                  <c:v>point.md</c:v>
                </c:pt>
                <c:pt idx="25">
                  <c:v>perfecte.md</c:v>
                </c:pt>
                <c:pt idx="26">
                  <c:v>anticoruptie.md</c:v>
                </c:pt>
                <c:pt idx="27">
                  <c:v>deschide.md</c:v>
                </c:pt>
                <c:pt idx="28">
                  <c:v>unimedia.md</c:v>
                </c:pt>
                <c:pt idx="29">
                  <c:v>zdg.md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ac'!$C$2:$C$33</c:f>
              <c:numCache>
                <c:formatCode>0%</c:formatCode>
                <c:ptCount val="32"/>
                <c:pt idx="0">
                  <c:v>0.12172127751402675</c:v>
                </c:pt>
                <c:pt idx="1">
                  <c:v>0.13822307446468518</c:v>
                </c:pt>
                <c:pt idx="2">
                  <c:v>0.19755061728395062</c:v>
                </c:pt>
                <c:pt idx="3">
                  <c:v>0.18695590124161554</c:v>
                </c:pt>
                <c:pt idx="4">
                  <c:v>0.25673994193280797</c:v>
                </c:pt>
                <c:pt idx="5">
                  <c:v>0.13935826846402127</c:v>
                </c:pt>
                <c:pt idx="6">
                  <c:v>0.25442026106696936</c:v>
                </c:pt>
                <c:pt idx="7">
                  <c:v>0.19414037347070187</c:v>
                </c:pt>
                <c:pt idx="8">
                  <c:v>0.27287299630086315</c:v>
                </c:pt>
                <c:pt idx="9">
                  <c:v>0.20182992465016145</c:v>
                </c:pt>
                <c:pt idx="10">
                  <c:v>0.25532495903877661</c:v>
                </c:pt>
                <c:pt idx="11">
                  <c:v>0.30935923781057351</c:v>
                </c:pt>
                <c:pt idx="12">
                  <c:v>0.26703606032906768</c:v>
                </c:pt>
                <c:pt idx="13">
                  <c:v>0.36548800788356584</c:v>
                </c:pt>
                <c:pt idx="14">
                  <c:v>0.27195767195767195</c:v>
                </c:pt>
                <c:pt idx="15">
                  <c:v>0.25483815721870184</c:v>
                </c:pt>
                <c:pt idx="16">
                  <c:v>0.28011372138261259</c:v>
                </c:pt>
                <c:pt idx="17">
                  <c:v>0.2438149832674171</c:v>
                </c:pt>
                <c:pt idx="18">
                  <c:v>0.2427335457705678</c:v>
                </c:pt>
                <c:pt idx="19">
                  <c:v>0.24684359701107961</c:v>
                </c:pt>
                <c:pt idx="20">
                  <c:v>0.30934992831541219</c:v>
                </c:pt>
                <c:pt idx="21">
                  <c:v>0.33892132835820898</c:v>
                </c:pt>
                <c:pt idx="22">
                  <c:v>0.29736575481256333</c:v>
                </c:pt>
                <c:pt idx="23">
                  <c:v>0.35927705018359851</c:v>
                </c:pt>
                <c:pt idx="24">
                  <c:v>0.3475591034694504</c:v>
                </c:pt>
                <c:pt idx="25">
                  <c:v>0.42778666505616619</c:v>
                </c:pt>
                <c:pt idx="26">
                  <c:v>0.34464102939026175</c:v>
                </c:pt>
                <c:pt idx="27">
                  <c:v>0.264575363427697</c:v>
                </c:pt>
                <c:pt idx="28">
                  <c:v>0.41345542413836955</c:v>
                </c:pt>
                <c:pt idx="29">
                  <c:v>0.44329649195212539</c:v>
                </c:pt>
                <c:pt idx="30">
                  <c:v>0.23665452241406623</c:v>
                </c:pt>
                <c:pt idx="31">
                  <c:v>0.35226326998689383</c:v>
                </c:pt>
              </c:numCache>
            </c:numRef>
          </c:val>
        </c:ser>
        <c:ser>
          <c:idx val="2"/>
          <c:order val="2"/>
          <c:invertIfNegative val="0"/>
          <c:dLbls>
            <c:dLbl>
              <c:idx val="0"/>
              <c:layout>
                <c:manualLayout>
                  <c:x val="-1.1702533303101625E-2"/>
                  <c:y val="1.3777805333388444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4665582874861893E-3"/>
                  <c:y val="8.019738209776373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moldovenii.md</c:v>
                </c:pt>
                <c:pt idx="1">
                  <c:v>ok.ru</c:v>
                </c:pt>
                <c:pt idx="2">
                  <c:v>md.mail.ru</c:v>
                </c:pt>
                <c:pt idx="3">
                  <c:v>kp.md</c:v>
                </c:pt>
                <c:pt idx="4">
                  <c:v>makler.md</c:v>
                </c:pt>
                <c:pt idx="5">
                  <c:v>moldova.org</c:v>
                </c:pt>
                <c:pt idx="6">
                  <c:v>ivi.ru</c:v>
                </c:pt>
                <c:pt idx="7">
                  <c:v>rutube.ru</c:v>
                </c:pt>
                <c:pt idx="8">
                  <c:v>noi.md</c:v>
                </c:pt>
                <c:pt idx="9">
                  <c:v>gismeteo.md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timpul.md</c:v>
                </c:pt>
                <c:pt idx="13">
                  <c:v>esp.md</c:v>
                </c:pt>
                <c:pt idx="14">
                  <c:v>999.md</c:v>
                </c:pt>
                <c:pt idx="15">
                  <c:v>ea.md</c:v>
                </c:pt>
                <c:pt idx="16">
                  <c:v>stiri.md</c:v>
                </c:pt>
                <c:pt idx="17">
                  <c:v>newsmaker.md</c:v>
                </c:pt>
                <c:pt idx="18">
                  <c:v>nokta.md</c:v>
                </c:pt>
                <c:pt idx="19">
                  <c:v>mold-street.com</c:v>
                </c:pt>
                <c:pt idx="20">
                  <c:v>diez.md</c:v>
                </c:pt>
                <c:pt idx="21">
                  <c:v>tv8.md</c:v>
                </c:pt>
                <c:pt idx="22">
                  <c:v>agora.md</c:v>
                </c:pt>
                <c:pt idx="23">
                  <c:v>protv.md</c:v>
                </c:pt>
                <c:pt idx="24">
                  <c:v>point.md</c:v>
                </c:pt>
                <c:pt idx="25">
                  <c:v>perfecte.md</c:v>
                </c:pt>
                <c:pt idx="26">
                  <c:v>anticoruptie.md</c:v>
                </c:pt>
                <c:pt idx="27">
                  <c:v>deschide.md</c:v>
                </c:pt>
                <c:pt idx="28">
                  <c:v>unimedia.md</c:v>
                </c:pt>
                <c:pt idx="29">
                  <c:v>zdg.md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ac'!$D$2:$D$33</c:f>
              <c:numCache>
                <c:formatCode>0%</c:formatCode>
                <c:ptCount val="32"/>
                <c:pt idx="0">
                  <c:v>3.9278851963746225E-2</c:v>
                </c:pt>
                <c:pt idx="1">
                  <c:v>1.9495046340683924E-2</c:v>
                </c:pt>
                <c:pt idx="2">
                  <c:v>7.0915606204495094E-2</c:v>
                </c:pt>
                <c:pt idx="3">
                  <c:v>9.4905094905094911E-2</c:v>
                </c:pt>
                <c:pt idx="4">
                  <c:v>3.8434950919397207E-2</c:v>
                </c:pt>
                <c:pt idx="5">
                  <c:v>0.14923106132523256</c:v>
                </c:pt>
                <c:pt idx="6">
                  <c:v>5.9207094211123731E-2</c:v>
                </c:pt>
                <c:pt idx="7">
                  <c:v>0.13506117192530587</c:v>
                </c:pt>
                <c:pt idx="8">
                  <c:v>5.9802712700369916E-2</c:v>
                </c:pt>
                <c:pt idx="9">
                  <c:v>0.11073735199138858</c:v>
                </c:pt>
                <c:pt idx="10">
                  <c:v>7.0453304205352271E-2</c:v>
                </c:pt>
                <c:pt idx="11">
                  <c:v>1.6065757519148141E-2</c:v>
                </c:pt>
                <c:pt idx="12">
                  <c:v>5.179250457038391E-2</c:v>
                </c:pt>
                <c:pt idx="13">
                  <c:v>3.9262295330503336E-2</c:v>
                </c:pt>
                <c:pt idx="14">
                  <c:v>0.11549508692365834</c:v>
                </c:pt>
                <c:pt idx="15">
                  <c:v>0.12296626134612092</c:v>
                </c:pt>
                <c:pt idx="16">
                  <c:v>0.11461918300164597</c:v>
                </c:pt>
                <c:pt idx="17">
                  <c:v>0.13308678125950715</c:v>
                </c:pt>
                <c:pt idx="18">
                  <c:v>8.052497103128621E-2</c:v>
                </c:pt>
                <c:pt idx="19">
                  <c:v>0.16052563772223655</c:v>
                </c:pt>
                <c:pt idx="20">
                  <c:v>0.13280897849462364</c:v>
                </c:pt>
                <c:pt idx="21">
                  <c:v>0.1014823880597015</c:v>
                </c:pt>
                <c:pt idx="22">
                  <c:v>0.14150624788922661</c:v>
                </c:pt>
                <c:pt idx="23">
                  <c:v>0.11797385250917991</c:v>
                </c:pt>
                <c:pt idx="24">
                  <c:v>0.16948111759287687</c:v>
                </c:pt>
                <c:pt idx="25">
                  <c:v>0.13973720256069572</c:v>
                </c:pt>
                <c:pt idx="26">
                  <c:v>0.15382365842959497</c:v>
                </c:pt>
                <c:pt idx="27">
                  <c:v>0.16128538638102524</c:v>
                </c:pt>
                <c:pt idx="28">
                  <c:v>0.13404552969604475</c:v>
                </c:pt>
                <c:pt idx="29">
                  <c:v>0.14776549731737515</c:v>
                </c:pt>
                <c:pt idx="30">
                  <c:v>0.16442261999049582</c:v>
                </c:pt>
                <c:pt idx="31">
                  <c:v>0.34308804062909565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moldovenii.md</c:v>
                </c:pt>
                <c:pt idx="1">
                  <c:v>ok.ru</c:v>
                </c:pt>
                <c:pt idx="2">
                  <c:v>md.mail.ru</c:v>
                </c:pt>
                <c:pt idx="3">
                  <c:v>kp.md</c:v>
                </c:pt>
                <c:pt idx="4">
                  <c:v>makler.md</c:v>
                </c:pt>
                <c:pt idx="5">
                  <c:v>moldova.org</c:v>
                </c:pt>
                <c:pt idx="6">
                  <c:v>ivi.ru</c:v>
                </c:pt>
                <c:pt idx="7">
                  <c:v>rutube.ru</c:v>
                </c:pt>
                <c:pt idx="8">
                  <c:v>noi.md</c:v>
                </c:pt>
                <c:pt idx="9">
                  <c:v>gismeteo.md</c:v>
                </c:pt>
                <c:pt idx="10">
                  <c:v>sputnik.md</c:v>
                </c:pt>
                <c:pt idx="11">
                  <c:v>megogo.net</c:v>
                </c:pt>
                <c:pt idx="12">
                  <c:v>timpul.md</c:v>
                </c:pt>
                <c:pt idx="13">
                  <c:v>esp.md</c:v>
                </c:pt>
                <c:pt idx="14">
                  <c:v>999.md</c:v>
                </c:pt>
                <c:pt idx="15">
                  <c:v>ea.md</c:v>
                </c:pt>
                <c:pt idx="16">
                  <c:v>stiri.md</c:v>
                </c:pt>
                <c:pt idx="17">
                  <c:v>newsmaker.md</c:v>
                </c:pt>
                <c:pt idx="18">
                  <c:v>nokta.md</c:v>
                </c:pt>
                <c:pt idx="19">
                  <c:v>mold-street.com</c:v>
                </c:pt>
                <c:pt idx="20">
                  <c:v>diez.md</c:v>
                </c:pt>
                <c:pt idx="21">
                  <c:v>tv8.md</c:v>
                </c:pt>
                <c:pt idx="22">
                  <c:v>agora.md</c:v>
                </c:pt>
                <c:pt idx="23">
                  <c:v>protv.md</c:v>
                </c:pt>
                <c:pt idx="24">
                  <c:v>point.md</c:v>
                </c:pt>
                <c:pt idx="25">
                  <c:v>perfecte.md</c:v>
                </c:pt>
                <c:pt idx="26">
                  <c:v>anticoruptie.md</c:v>
                </c:pt>
                <c:pt idx="27">
                  <c:v>deschide.md</c:v>
                </c:pt>
                <c:pt idx="28">
                  <c:v>unimedia.md</c:v>
                </c:pt>
                <c:pt idx="29">
                  <c:v>zdg.md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ac'!$E$2:$E$33</c:f>
              <c:numCache>
                <c:formatCode>0%</c:formatCode>
                <c:ptCount val="32"/>
                <c:pt idx="1">
                  <c:v>2.5087887503994884E-2</c:v>
                </c:pt>
                <c:pt idx="2">
                  <c:v>1.8520370370370371E-2</c:v>
                </c:pt>
                <c:pt idx="3">
                  <c:v>1.5413158270301128E-2</c:v>
                </c:pt>
                <c:pt idx="5">
                  <c:v>2.8669071577748242E-2</c:v>
                </c:pt>
                <c:pt idx="6">
                  <c:v>2.5725766174801361E-2</c:v>
                </c:pt>
                <c:pt idx="9">
                  <c:v>3.4849300322927879E-2</c:v>
                </c:pt>
                <c:pt idx="10">
                  <c:v>2.8809393773894049E-2</c:v>
                </c:pt>
                <c:pt idx="11">
                  <c:v>3.5120493181393611E-2</c:v>
                </c:pt>
                <c:pt idx="12">
                  <c:v>6.4283638025594156E-2</c:v>
                </c:pt>
                <c:pt idx="14">
                  <c:v>3.295540438397581E-2</c:v>
                </c:pt>
                <c:pt idx="15">
                  <c:v>4.8638465490666215E-2</c:v>
                </c:pt>
                <c:pt idx="16">
                  <c:v>4.459075265599282E-2</c:v>
                </c:pt>
                <c:pt idx="17">
                  <c:v>8.1068862184362642E-2</c:v>
                </c:pt>
                <c:pt idx="18">
                  <c:v>0.14236699015063731</c:v>
                </c:pt>
                <c:pt idx="19">
                  <c:v>5.9391909301726359E-2</c:v>
                </c:pt>
                <c:pt idx="20">
                  <c:v>4.4090430107526876E-2</c:v>
                </c:pt>
                <c:pt idx="21">
                  <c:v>4.9547283582089555E-2</c:v>
                </c:pt>
                <c:pt idx="22">
                  <c:v>7.2272880783519081E-2</c:v>
                </c:pt>
                <c:pt idx="23">
                  <c:v>3.5805293757649938E-2</c:v>
                </c:pt>
                <c:pt idx="24">
                  <c:v>4.3598403438747317E-2</c:v>
                </c:pt>
                <c:pt idx="25">
                  <c:v>2.8261456697668802E-2</c:v>
                </c:pt>
                <c:pt idx="26">
                  <c:v>0.11741482672905396</c:v>
                </c:pt>
                <c:pt idx="27">
                  <c:v>0.19265493496557001</c:v>
                </c:pt>
                <c:pt idx="28">
                  <c:v>7.9994912883123492E-2</c:v>
                </c:pt>
                <c:pt idx="29">
                  <c:v>4.3751795295088734E-2</c:v>
                </c:pt>
                <c:pt idx="30">
                  <c:v>0.27799778235387296</c:v>
                </c:pt>
                <c:pt idx="31">
                  <c:v>4.4128484054172128E-2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90"/>
        <c:axId val="1591143488"/>
        <c:axId val="1591145664"/>
      </c:barChart>
      <c:catAx>
        <c:axId val="15911434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91145664"/>
        <c:crosses val="autoZero"/>
        <c:auto val="1"/>
        <c:lblAlgn val="ctr"/>
        <c:lblOffset val="100"/>
        <c:noMultiLvlLbl val="0"/>
      </c:catAx>
      <c:valAx>
        <c:axId val="1591145664"/>
        <c:scaling>
          <c:orientation val="minMax"/>
        </c:scaling>
        <c:delete val="1"/>
        <c:axPos val="t"/>
        <c:majorGridlines/>
        <c:numFmt formatCode="0%" sourceLinked="1"/>
        <c:majorTickMark val="out"/>
        <c:minorTickMark val="none"/>
        <c:tickLblPos val="nextTo"/>
        <c:crossAx val="15911434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'sex a.c.'!$B$1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a.c.'!$A$2:$A$31</c:f>
              <c:strCache>
                <c:ptCount val="30"/>
                <c:pt idx="0">
                  <c:v>moldova.org</c:v>
                </c:pt>
                <c:pt idx="1">
                  <c:v>rutube.ru</c:v>
                </c:pt>
                <c:pt idx="2">
                  <c:v>diez.md</c:v>
                </c:pt>
                <c:pt idx="3">
                  <c:v>zdg.md</c:v>
                </c:pt>
                <c:pt idx="4">
                  <c:v>ea.md</c:v>
                </c:pt>
                <c:pt idx="5">
                  <c:v>agora.md</c:v>
                </c:pt>
                <c:pt idx="6">
                  <c:v>tv8.md</c:v>
                </c:pt>
                <c:pt idx="7">
                  <c:v>ok.ru</c:v>
                </c:pt>
                <c:pt idx="8">
                  <c:v>protv.md</c:v>
                </c:pt>
                <c:pt idx="9">
                  <c:v>nokta.md</c:v>
                </c:pt>
                <c:pt idx="10">
                  <c:v>timpul.md</c:v>
                </c:pt>
                <c:pt idx="11">
                  <c:v>mold-street.com</c:v>
                </c:pt>
                <c:pt idx="12">
                  <c:v>perfecte.md</c:v>
                </c:pt>
                <c:pt idx="13">
                  <c:v>sputnik.md</c:v>
                </c:pt>
                <c:pt idx="14">
                  <c:v>md.mail.ru</c:v>
                </c:pt>
                <c:pt idx="15">
                  <c:v>makler.md</c:v>
                </c:pt>
                <c:pt idx="16">
                  <c:v>megogo.net</c:v>
                </c:pt>
                <c:pt idx="17">
                  <c:v>noi.md</c:v>
                </c:pt>
                <c:pt idx="18">
                  <c:v>moldovenii.md</c:v>
                </c:pt>
                <c:pt idx="19">
                  <c:v>kp.md</c:v>
                </c:pt>
                <c:pt idx="20">
                  <c:v>ivi.ru</c:v>
                </c:pt>
                <c:pt idx="21">
                  <c:v>unimedia.md</c:v>
                </c:pt>
                <c:pt idx="22">
                  <c:v>newsmaker.md</c:v>
                </c:pt>
                <c:pt idx="23">
                  <c:v>deschide.md</c:v>
                </c:pt>
                <c:pt idx="24">
                  <c:v>esp.md</c:v>
                </c:pt>
                <c:pt idx="25">
                  <c:v>point.md</c:v>
                </c:pt>
                <c:pt idx="26">
                  <c:v>stiri.md</c:v>
                </c:pt>
                <c:pt idx="27">
                  <c:v>999.md</c:v>
                </c:pt>
                <c:pt idx="28">
                  <c:v>gismeteo.md</c:v>
                </c:pt>
                <c:pt idx="29">
                  <c:v>anticoruptie.md</c:v>
                </c:pt>
              </c:strCache>
            </c:strRef>
          </c:cat>
          <c:val>
            <c:numRef>
              <c:f>'sex a.c.'!$B$2:$B$31</c:f>
              <c:numCache>
                <c:formatCode>0%</c:formatCode>
                <c:ptCount val="30"/>
                <c:pt idx="0">
                  <c:v>0.75900000000000001</c:v>
                </c:pt>
                <c:pt idx="1">
                  <c:v>0.73860000000000003</c:v>
                </c:pt>
                <c:pt idx="2">
                  <c:v>0.72119999999999995</c:v>
                </c:pt>
                <c:pt idx="3">
                  <c:v>0.65139999999999998</c:v>
                </c:pt>
                <c:pt idx="4">
                  <c:v>0.6492</c:v>
                </c:pt>
                <c:pt idx="5">
                  <c:v>0.63029999999999997</c:v>
                </c:pt>
                <c:pt idx="6">
                  <c:v>0.61360000000000003</c:v>
                </c:pt>
                <c:pt idx="7">
                  <c:v>0.59789999999999999</c:v>
                </c:pt>
                <c:pt idx="8">
                  <c:v>0.59199999999999997</c:v>
                </c:pt>
                <c:pt idx="9">
                  <c:v>0.58409999999999995</c:v>
                </c:pt>
                <c:pt idx="10">
                  <c:v>0.56189999999999996</c:v>
                </c:pt>
                <c:pt idx="11">
                  <c:v>0.55510000000000004</c:v>
                </c:pt>
                <c:pt idx="12">
                  <c:v>0.55200000000000005</c:v>
                </c:pt>
                <c:pt idx="13">
                  <c:v>0.5514</c:v>
                </c:pt>
                <c:pt idx="14">
                  <c:v>0.54979999999999996</c:v>
                </c:pt>
                <c:pt idx="15">
                  <c:v>0.53769999999999996</c:v>
                </c:pt>
                <c:pt idx="16">
                  <c:v>0.53500000000000003</c:v>
                </c:pt>
                <c:pt idx="17">
                  <c:v>0.53380000000000005</c:v>
                </c:pt>
                <c:pt idx="18">
                  <c:v>0.53280000000000005</c:v>
                </c:pt>
                <c:pt idx="19">
                  <c:v>0.5232</c:v>
                </c:pt>
                <c:pt idx="20">
                  <c:v>0.51649999999999996</c:v>
                </c:pt>
                <c:pt idx="21">
                  <c:v>0.50460000000000005</c:v>
                </c:pt>
                <c:pt idx="22">
                  <c:v>0.49909999999999999</c:v>
                </c:pt>
                <c:pt idx="23">
                  <c:v>0.47599999999999998</c:v>
                </c:pt>
                <c:pt idx="24">
                  <c:v>0.45569999999999999</c:v>
                </c:pt>
                <c:pt idx="25">
                  <c:v>0.42120000000000002</c:v>
                </c:pt>
                <c:pt idx="26">
                  <c:v>0.41670000000000001</c:v>
                </c:pt>
                <c:pt idx="27">
                  <c:v>0.39610000000000001</c:v>
                </c:pt>
                <c:pt idx="28">
                  <c:v>0.39100000000000001</c:v>
                </c:pt>
                <c:pt idx="29">
                  <c:v>0.3513</c:v>
                </c:pt>
              </c:numCache>
            </c:numRef>
          </c:val>
        </c:ser>
        <c:ser>
          <c:idx val="1"/>
          <c:order val="1"/>
          <c:tx>
            <c:strRef>
              <c:f>'sex a.c.'!$C$1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a.c.'!$A$2:$A$31</c:f>
              <c:strCache>
                <c:ptCount val="30"/>
                <c:pt idx="0">
                  <c:v>moldova.org</c:v>
                </c:pt>
                <c:pt idx="1">
                  <c:v>rutube.ru</c:v>
                </c:pt>
                <c:pt idx="2">
                  <c:v>diez.md</c:v>
                </c:pt>
                <c:pt idx="3">
                  <c:v>zdg.md</c:v>
                </c:pt>
                <c:pt idx="4">
                  <c:v>ea.md</c:v>
                </c:pt>
                <c:pt idx="5">
                  <c:v>agora.md</c:v>
                </c:pt>
                <c:pt idx="6">
                  <c:v>tv8.md</c:v>
                </c:pt>
                <c:pt idx="7">
                  <c:v>ok.ru</c:v>
                </c:pt>
                <c:pt idx="8">
                  <c:v>protv.md</c:v>
                </c:pt>
                <c:pt idx="9">
                  <c:v>nokta.md</c:v>
                </c:pt>
                <c:pt idx="10">
                  <c:v>timpul.md</c:v>
                </c:pt>
                <c:pt idx="11">
                  <c:v>mold-street.com</c:v>
                </c:pt>
                <c:pt idx="12">
                  <c:v>perfecte.md</c:v>
                </c:pt>
                <c:pt idx="13">
                  <c:v>sputnik.md</c:v>
                </c:pt>
                <c:pt idx="14">
                  <c:v>md.mail.ru</c:v>
                </c:pt>
                <c:pt idx="15">
                  <c:v>makler.md</c:v>
                </c:pt>
                <c:pt idx="16">
                  <c:v>megogo.net</c:v>
                </c:pt>
                <c:pt idx="17">
                  <c:v>noi.md</c:v>
                </c:pt>
                <c:pt idx="18">
                  <c:v>moldovenii.md</c:v>
                </c:pt>
                <c:pt idx="19">
                  <c:v>kp.md</c:v>
                </c:pt>
                <c:pt idx="20">
                  <c:v>ivi.ru</c:v>
                </c:pt>
                <c:pt idx="21">
                  <c:v>unimedia.md</c:v>
                </c:pt>
                <c:pt idx="22">
                  <c:v>newsmaker.md</c:v>
                </c:pt>
                <c:pt idx="23">
                  <c:v>deschide.md</c:v>
                </c:pt>
                <c:pt idx="24">
                  <c:v>esp.md</c:v>
                </c:pt>
                <c:pt idx="25">
                  <c:v>point.md</c:v>
                </c:pt>
                <c:pt idx="26">
                  <c:v>stiri.md</c:v>
                </c:pt>
                <c:pt idx="27">
                  <c:v>999.md</c:v>
                </c:pt>
                <c:pt idx="28">
                  <c:v>gismeteo.md</c:v>
                </c:pt>
                <c:pt idx="29">
                  <c:v>anticoruptie.md</c:v>
                </c:pt>
              </c:strCache>
            </c:strRef>
          </c:cat>
          <c:val>
            <c:numRef>
              <c:f>'sex a.c.'!$C$2:$C$31</c:f>
              <c:numCache>
                <c:formatCode>0%</c:formatCode>
                <c:ptCount val="30"/>
                <c:pt idx="0">
                  <c:v>0.24099999999999999</c:v>
                </c:pt>
                <c:pt idx="1">
                  <c:v>0.26140000000000002</c:v>
                </c:pt>
                <c:pt idx="2">
                  <c:v>0.27879999999999999</c:v>
                </c:pt>
                <c:pt idx="3">
                  <c:v>0.34860000000000002</c:v>
                </c:pt>
                <c:pt idx="4">
                  <c:v>0.3508</c:v>
                </c:pt>
                <c:pt idx="5">
                  <c:v>0.36969999999999997</c:v>
                </c:pt>
                <c:pt idx="6">
                  <c:v>0.38640000000000002</c:v>
                </c:pt>
                <c:pt idx="7">
                  <c:v>0.40210000000000001</c:v>
                </c:pt>
                <c:pt idx="8">
                  <c:v>0.40799999999999997</c:v>
                </c:pt>
                <c:pt idx="9">
                  <c:v>0.41589999999999999</c:v>
                </c:pt>
                <c:pt idx="10">
                  <c:v>0.43809999999999999</c:v>
                </c:pt>
                <c:pt idx="11">
                  <c:v>0.44490000000000002</c:v>
                </c:pt>
                <c:pt idx="12">
                  <c:v>0.44800000000000001</c:v>
                </c:pt>
                <c:pt idx="13">
                  <c:v>0.4486</c:v>
                </c:pt>
                <c:pt idx="14">
                  <c:v>0.45019999999999999</c:v>
                </c:pt>
                <c:pt idx="15">
                  <c:v>0.46229999999999999</c:v>
                </c:pt>
                <c:pt idx="16">
                  <c:v>0.46500000000000002</c:v>
                </c:pt>
                <c:pt idx="17">
                  <c:v>0.4662</c:v>
                </c:pt>
                <c:pt idx="18">
                  <c:v>0.4672</c:v>
                </c:pt>
                <c:pt idx="19">
                  <c:v>0.4768</c:v>
                </c:pt>
                <c:pt idx="20">
                  <c:v>0.48349999999999999</c:v>
                </c:pt>
                <c:pt idx="21">
                  <c:v>0.49540000000000001</c:v>
                </c:pt>
                <c:pt idx="22">
                  <c:v>0.50090000000000001</c:v>
                </c:pt>
                <c:pt idx="23">
                  <c:v>0.52400000000000002</c:v>
                </c:pt>
                <c:pt idx="24">
                  <c:v>0.54430000000000001</c:v>
                </c:pt>
                <c:pt idx="25">
                  <c:v>0.57879999999999998</c:v>
                </c:pt>
                <c:pt idx="26">
                  <c:v>0.58330000000000004</c:v>
                </c:pt>
                <c:pt idx="27">
                  <c:v>0.60389999999999999</c:v>
                </c:pt>
                <c:pt idx="28">
                  <c:v>0.60899999999999999</c:v>
                </c:pt>
                <c:pt idx="29">
                  <c:v>0.64870000000000005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75"/>
        <c:axId val="1548807216"/>
        <c:axId val="1548805584"/>
      </c:barChart>
      <c:catAx>
        <c:axId val="15488072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48805584"/>
        <c:crosses val="autoZero"/>
        <c:auto val="1"/>
        <c:lblAlgn val="ctr"/>
        <c:lblOffset val="100"/>
        <c:noMultiLvlLbl val="0"/>
      </c:catAx>
      <c:valAx>
        <c:axId val="154880558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5488072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'[1]999'!$H$2:$H$6</c:f>
              <c:strCache>
                <c:ptCount val="5"/>
                <c:pt idx="0">
                  <c:v>15 - 19</c:v>
                </c:pt>
                <c:pt idx="1">
                  <c:v>20 - 29</c:v>
                </c:pt>
                <c:pt idx="2">
                  <c:v>30 - 39</c:v>
                </c:pt>
                <c:pt idx="3">
                  <c:v>40 - 49</c:v>
                </c:pt>
                <c:pt idx="4">
                  <c:v>50+</c:v>
                </c:pt>
              </c:strCache>
            </c:strRef>
          </c:cat>
          <c:val>
            <c:numRef>
              <c:f>'[1]999'!$I$2:$I$6</c:f>
              <c:numCache>
                <c:formatCode>0%</c:formatCode>
                <c:ptCount val="5"/>
                <c:pt idx="0">
                  <c:v>0.09</c:v>
                </c:pt>
                <c:pt idx="1">
                  <c:v>0.23</c:v>
                </c:pt>
                <c:pt idx="2">
                  <c:v>0.21</c:v>
                </c:pt>
                <c:pt idx="3">
                  <c:v>0.16</c:v>
                </c:pt>
                <c:pt idx="4">
                  <c:v>0.31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48811024"/>
        <c:axId val="1548803952"/>
      </c:barChart>
      <c:catAx>
        <c:axId val="1548811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548803952"/>
        <c:crosses val="autoZero"/>
        <c:auto val="1"/>
        <c:lblAlgn val="ctr"/>
        <c:lblOffset val="100"/>
        <c:noMultiLvlLbl val="0"/>
      </c:catAx>
      <c:valAx>
        <c:axId val="1548803952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5488110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6.0656901816984947E-4"/>
                  <c:y val="-3.4995625546806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859385990567606E-7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7889740170940594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765294706153571E-4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5.9202627736536749E-4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5.9715974057241968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4.1643200442099317E-3"/>
                  <c:y val="-3.499424776627331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anticoruptie.md</c:v>
                </c:pt>
                <c:pt idx="2">
                  <c:v>noi.md</c:v>
                </c:pt>
                <c:pt idx="3">
                  <c:v>unimedia.md</c:v>
                </c:pt>
                <c:pt idx="4">
                  <c:v>gismeteo.md</c:v>
                </c:pt>
                <c:pt idx="5">
                  <c:v>sputnik.md</c:v>
                </c:pt>
                <c:pt idx="6">
                  <c:v>deschide.md</c:v>
                </c:pt>
                <c:pt idx="7">
                  <c:v>zdg.md</c:v>
                </c:pt>
                <c:pt idx="8">
                  <c:v>timpul.md</c:v>
                </c:pt>
                <c:pt idx="9">
                  <c:v>newsmaker.md</c:v>
                </c:pt>
                <c:pt idx="10">
                  <c:v>perfecte.md</c:v>
                </c:pt>
                <c:pt idx="11">
                  <c:v>esp.md</c:v>
                </c:pt>
                <c:pt idx="12">
                  <c:v>point.md</c:v>
                </c:pt>
                <c:pt idx="13">
                  <c:v>protv.md</c:v>
                </c:pt>
                <c:pt idx="14">
                  <c:v>tv8.md</c:v>
                </c:pt>
                <c:pt idx="15">
                  <c:v>makler.md</c:v>
                </c:pt>
                <c:pt idx="16">
                  <c:v>stiri.md</c:v>
                </c:pt>
                <c:pt idx="17">
                  <c:v>md.mail.ru</c:v>
                </c:pt>
                <c:pt idx="18">
                  <c:v>ok.ru</c:v>
                </c:pt>
                <c:pt idx="19">
                  <c:v>mold-street.com</c:v>
                </c:pt>
                <c:pt idx="20">
                  <c:v>moldova.org</c:v>
                </c:pt>
                <c:pt idx="21">
                  <c:v>moldovenii.md</c:v>
                </c:pt>
                <c:pt idx="22">
                  <c:v>nokta.md</c:v>
                </c:pt>
                <c:pt idx="23">
                  <c:v>agora.md</c:v>
                </c:pt>
                <c:pt idx="24">
                  <c:v>999.md</c:v>
                </c:pt>
                <c:pt idx="25">
                  <c:v>ea.md</c:v>
                </c:pt>
                <c:pt idx="26">
                  <c:v>ivi.ru</c:v>
                </c:pt>
                <c:pt idx="27">
                  <c:v>megogo.net</c:v>
                </c:pt>
                <c:pt idx="28">
                  <c:v>diez.md</c:v>
                </c:pt>
                <c:pt idx="29">
                  <c:v>rutube.ru</c:v>
                </c:pt>
              </c:strCache>
            </c:strRef>
          </c:cat>
          <c:val>
            <c:numRef>
              <c:f>'age ac'!$B$2:$B$31</c:f>
              <c:numCache>
                <c:formatCode>0%</c:formatCode>
                <c:ptCount val="30"/>
                <c:pt idx="1">
                  <c:v>3.7699999999999997E-2</c:v>
                </c:pt>
                <c:pt idx="2">
                  <c:v>2.0400000000000001E-2</c:v>
                </c:pt>
                <c:pt idx="3">
                  <c:v>2.76E-2</c:v>
                </c:pt>
                <c:pt idx="4">
                  <c:v>3.3399999999999999E-2</c:v>
                </c:pt>
                <c:pt idx="5">
                  <c:v>5.2999999999999999E-2</c:v>
                </c:pt>
                <c:pt idx="6">
                  <c:v>4.9799999999999997E-2</c:v>
                </c:pt>
                <c:pt idx="7">
                  <c:v>4.6899999999999997E-2</c:v>
                </c:pt>
                <c:pt idx="8">
                  <c:v>0.1139</c:v>
                </c:pt>
                <c:pt idx="9">
                  <c:v>2.41E-2</c:v>
                </c:pt>
                <c:pt idx="10">
                  <c:v>2.1899999999999999E-2</c:v>
                </c:pt>
                <c:pt idx="11">
                  <c:v>8.2400000000000001E-2</c:v>
                </c:pt>
                <c:pt idx="12">
                  <c:v>4.4499999999999998E-2</c:v>
                </c:pt>
                <c:pt idx="13">
                  <c:v>5.7599999999999998E-2</c:v>
                </c:pt>
                <c:pt idx="14">
                  <c:v>4.7100000000000003E-2</c:v>
                </c:pt>
                <c:pt idx="15">
                  <c:v>4.36E-2</c:v>
                </c:pt>
                <c:pt idx="16">
                  <c:v>4.6699999999999998E-2</c:v>
                </c:pt>
                <c:pt idx="17">
                  <c:v>7.1300000000000002E-2</c:v>
                </c:pt>
                <c:pt idx="18">
                  <c:v>0.1084</c:v>
                </c:pt>
                <c:pt idx="19">
                  <c:v>6.3200000000000006E-2</c:v>
                </c:pt>
                <c:pt idx="20">
                  <c:v>0.40229999999999999</c:v>
                </c:pt>
                <c:pt idx="21">
                  <c:v>6.59E-2</c:v>
                </c:pt>
                <c:pt idx="23">
                  <c:v>0.1356</c:v>
                </c:pt>
                <c:pt idx="24">
                  <c:v>7.2999999999999995E-2</c:v>
                </c:pt>
                <c:pt idx="25">
                  <c:v>0.16239999999999999</c:v>
                </c:pt>
                <c:pt idx="26">
                  <c:v>0.26939999999999997</c:v>
                </c:pt>
                <c:pt idx="27">
                  <c:v>0.33040000000000003</c:v>
                </c:pt>
                <c:pt idx="28">
                  <c:v>0.25090000000000001</c:v>
                </c:pt>
                <c:pt idx="29">
                  <c:v>0.1391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anticoruptie.md</c:v>
                </c:pt>
                <c:pt idx="2">
                  <c:v>noi.md</c:v>
                </c:pt>
                <c:pt idx="3">
                  <c:v>unimedia.md</c:v>
                </c:pt>
                <c:pt idx="4">
                  <c:v>gismeteo.md</c:v>
                </c:pt>
                <c:pt idx="5">
                  <c:v>sputnik.md</c:v>
                </c:pt>
                <c:pt idx="6">
                  <c:v>deschide.md</c:v>
                </c:pt>
                <c:pt idx="7">
                  <c:v>zdg.md</c:v>
                </c:pt>
                <c:pt idx="8">
                  <c:v>timpul.md</c:v>
                </c:pt>
                <c:pt idx="9">
                  <c:v>newsmaker.md</c:v>
                </c:pt>
                <c:pt idx="10">
                  <c:v>perfecte.md</c:v>
                </c:pt>
                <c:pt idx="11">
                  <c:v>esp.md</c:v>
                </c:pt>
                <c:pt idx="12">
                  <c:v>point.md</c:v>
                </c:pt>
                <c:pt idx="13">
                  <c:v>protv.md</c:v>
                </c:pt>
                <c:pt idx="14">
                  <c:v>tv8.md</c:v>
                </c:pt>
                <c:pt idx="15">
                  <c:v>makler.md</c:v>
                </c:pt>
                <c:pt idx="16">
                  <c:v>stiri.md</c:v>
                </c:pt>
                <c:pt idx="17">
                  <c:v>md.mail.ru</c:v>
                </c:pt>
                <c:pt idx="18">
                  <c:v>ok.ru</c:v>
                </c:pt>
                <c:pt idx="19">
                  <c:v>mold-street.com</c:v>
                </c:pt>
                <c:pt idx="20">
                  <c:v>moldova.org</c:v>
                </c:pt>
                <c:pt idx="21">
                  <c:v>moldovenii.md</c:v>
                </c:pt>
                <c:pt idx="22">
                  <c:v>nokta.md</c:v>
                </c:pt>
                <c:pt idx="23">
                  <c:v>agora.md</c:v>
                </c:pt>
                <c:pt idx="24">
                  <c:v>999.md</c:v>
                </c:pt>
                <c:pt idx="25">
                  <c:v>ea.md</c:v>
                </c:pt>
                <c:pt idx="26">
                  <c:v>ivi.ru</c:v>
                </c:pt>
                <c:pt idx="27">
                  <c:v>megogo.net</c:v>
                </c:pt>
                <c:pt idx="28">
                  <c:v>diez.md</c:v>
                </c:pt>
                <c:pt idx="29">
                  <c:v>rutube.ru</c:v>
                </c:pt>
              </c:strCache>
            </c:strRef>
          </c:cat>
          <c:val>
            <c:numRef>
              <c:f>'age ac'!$C$2:$C$31</c:f>
              <c:numCache>
                <c:formatCode>0%</c:formatCode>
                <c:ptCount val="30"/>
                <c:pt idx="0">
                  <c:v>0.1351</c:v>
                </c:pt>
                <c:pt idx="1">
                  <c:v>0.1027</c:v>
                </c:pt>
                <c:pt idx="2">
                  <c:v>0.1908</c:v>
                </c:pt>
                <c:pt idx="3">
                  <c:v>0.16539999999999999</c:v>
                </c:pt>
                <c:pt idx="4">
                  <c:v>0.11260000000000001</c:v>
                </c:pt>
                <c:pt idx="5">
                  <c:v>0.13700000000000001</c:v>
                </c:pt>
                <c:pt idx="6">
                  <c:v>0.16819999999999999</c:v>
                </c:pt>
                <c:pt idx="7">
                  <c:v>0.12429999999999999</c:v>
                </c:pt>
                <c:pt idx="8">
                  <c:v>0.2051</c:v>
                </c:pt>
                <c:pt idx="9">
                  <c:v>0.1464</c:v>
                </c:pt>
                <c:pt idx="10">
                  <c:v>0.23530000000000001</c:v>
                </c:pt>
                <c:pt idx="11">
                  <c:v>0.1079</c:v>
                </c:pt>
                <c:pt idx="12">
                  <c:v>0.1905</c:v>
                </c:pt>
                <c:pt idx="13">
                  <c:v>0.28129999999999999</c:v>
                </c:pt>
                <c:pt idx="14">
                  <c:v>0.20250000000000001</c:v>
                </c:pt>
                <c:pt idx="15">
                  <c:v>0.26190000000000002</c:v>
                </c:pt>
                <c:pt idx="16">
                  <c:v>0.1978</c:v>
                </c:pt>
                <c:pt idx="17">
                  <c:v>0.23930000000000001</c:v>
                </c:pt>
                <c:pt idx="18">
                  <c:v>0.22389999999999999</c:v>
                </c:pt>
                <c:pt idx="19">
                  <c:v>0.27400000000000002</c:v>
                </c:pt>
                <c:pt idx="20">
                  <c:v>0.12280000000000001</c:v>
                </c:pt>
                <c:pt idx="21">
                  <c:v>0.47689999999999999</c:v>
                </c:pt>
                <c:pt idx="22">
                  <c:v>0.10249999999999999</c:v>
                </c:pt>
                <c:pt idx="23">
                  <c:v>0.30130000000000001</c:v>
                </c:pt>
                <c:pt idx="24">
                  <c:v>0.25650000000000001</c:v>
                </c:pt>
                <c:pt idx="25">
                  <c:v>0.31130000000000002</c:v>
                </c:pt>
                <c:pt idx="26">
                  <c:v>0.2092</c:v>
                </c:pt>
                <c:pt idx="27">
                  <c:v>0.21920000000000001</c:v>
                </c:pt>
                <c:pt idx="28">
                  <c:v>0.2616</c:v>
                </c:pt>
                <c:pt idx="29">
                  <c:v>0.39369999999999999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anticoruptie.md</c:v>
                </c:pt>
                <c:pt idx="2">
                  <c:v>noi.md</c:v>
                </c:pt>
                <c:pt idx="3">
                  <c:v>unimedia.md</c:v>
                </c:pt>
                <c:pt idx="4">
                  <c:v>gismeteo.md</c:v>
                </c:pt>
                <c:pt idx="5">
                  <c:v>sputnik.md</c:v>
                </c:pt>
                <c:pt idx="6">
                  <c:v>deschide.md</c:v>
                </c:pt>
                <c:pt idx="7">
                  <c:v>zdg.md</c:v>
                </c:pt>
                <c:pt idx="8">
                  <c:v>timpul.md</c:v>
                </c:pt>
                <c:pt idx="9">
                  <c:v>newsmaker.md</c:v>
                </c:pt>
                <c:pt idx="10">
                  <c:v>perfecte.md</c:v>
                </c:pt>
                <c:pt idx="11">
                  <c:v>esp.md</c:v>
                </c:pt>
                <c:pt idx="12">
                  <c:v>point.md</c:v>
                </c:pt>
                <c:pt idx="13">
                  <c:v>protv.md</c:v>
                </c:pt>
                <c:pt idx="14">
                  <c:v>tv8.md</c:v>
                </c:pt>
                <c:pt idx="15">
                  <c:v>makler.md</c:v>
                </c:pt>
                <c:pt idx="16">
                  <c:v>stiri.md</c:v>
                </c:pt>
                <c:pt idx="17">
                  <c:v>md.mail.ru</c:v>
                </c:pt>
                <c:pt idx="18">
                  <c:v>ok.ru</c:v>
                </c:pt>
                <c:pt idx="19">
                  <c:v>mold-street.com</c:v>
                </c:pt>
                <c:pt idx="20">
                  <c:v>moldova.org</c:v>
                </c:pt>
                <c:pt idx="21">
                  <c:v>moldovenii.md</c:v>
                </c:pt>
                <c:pt idx="22">
                  <c:v>nokta.md</c:v>
                </c:pt>
                <c:pt idx="23">
                  <c:v>agora.md</c:v>
                </c:pt>
                <c:pt idx="24">
                  <c:v>999.md</c:v>
                </c:pt>
                <c:pt idx="25">
                  <c:v>ea.md</c:v>
                </c:pt>
                <c:pt idx="26">
                  <c:v>ivi.ru</c:v>
                </c:pt>
                <c:pt idx="27">
                  <c:v>megogo.net</c:v>
                </c:pt>
                <c:pt idx="28">
                  <c:v>diez.md</c:v>
                </c:pt>
                <c:pt idx="29">
                  <c:v>rutube.ru</c:v>
                </c:pt>
              </c:strCache>
            </c:strRef>
          </c:cat>
          <c:val>
            <c:numRef>
              <c:f>'age ac'!$D$2:$D$31</c:f>
              <c:numCache>
                <c:formatCode>0%</c:formatCode>
                <c:ptCount val="30"/>
                <c:pt idx="0">
                  <c:v>6.1499999999999999E-2</c:v>
                </c:pt>
                <c:pt idx="1">
                  <c:v>0.17269999999999999</c:v>
                </c:pt>
                <c:pt idx="2">
                  <c:v>0.14779999999999999</c:v>
                </c:pt>
                <c:pt idx="3">
                  <c:v>0.12720000000000001</c:v>
                </c:pt>
                <c:pt idx="4">
                  <c:v>0.16189999999999999</c:v>
                </c:pt>
                <c:pt idx="5">
                  <c:v>0.1633</c:v>
                </c:pt>
                <c:pt idx="6">
                  <c:v>0.16550000000000001</c:v>
                </c:pt>
                <c:pt idx="7">
                  <c:v>0.22170000000000001</c:v>
                </c:pt>
                <c:pt idx="8">
                  <c:v>0.1055</c:v>
                </c:pt>
                <c:pt idx="9">
                  <c:v>0.28789999999999999</c:v>
                </c:pt>
                <c:pt idx="10">
                  <c:v>0.27110000000000001</c:v>
                </c:pt>
                <c:pt idx="11">
                  <c:v>0.2223</c:v>
                </c:pt>
                <c:pt idx="12">
                  <c:v>0.21959999999999999</c:v>
                </c:pt>
                <c:pt idx="13">
                  <c:v>0.2094</c:v>
                </c:pt>
                <c:pt idx="14">
                  <c:v>0.2278</c:v>
                </c:pt>
                <c:pt idx="15">
                  <c:v>0.20599999999999999</c:v>
                </c:pt>
                <c:pt idx="16">
                  <c:v>0.1938</c:v>
                </c:pt>
                <c:pt idx="17">
                  <c:v>0.18909999999999999</c:v>
                </c:pt>
                <c:pt idx="18">
                  <c:v>0.1948</c:v>
                </c:pt>
                <c:pt idx="19">
                  <c:v>0.27450000000000002</c:v>
                </c:pt>
                <c:pt idx="20">
                  <c:v>0.1192</c:v>
                </c:pt>
                <c:pt idx="21">
                  <c:v>0.1207</c:v>
                </c:pt>
                <c:pt idx="22">
                  <c:v>0.20330000000000001</c:v>
                </c:pt>
                <c:pt idx="23">
                  <c:v>0.17949999999999999</c:v>
                </c:pt>
                <c:pt idx="24">
                  <c:v>0.24199999999999999</c:v>
                </c:pt>
                <c:pt idx="25">
                  <c:v>0.22839999999999999</c:v>
                </c:pt>
                <c:pt idx="26">
                  <c:v>0.19769999999999999</c:v>
                </c:pt>
                <c:pt idx="27">
                  <c:v>0.1928</c:v>
                </c:pt>
                <c:pt idx="28">
                  <c:v>0.15310000000000001</c:v>
                </c:pt>
                <c:pt idx="29">
                  <c:v>0.3357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anticoruptie.md</c:v>
                </c:pt>
                <c:pt idx="2">
                  <c:v>noi.md</c:v>
                </c:pt>
                <c:pt idx="3">
                  <c:v>unimedia.md</c:v>
                </c:pt>
                <c:pt idx="4">
                  <c:v>gismeteo.md</c:v>
                </c:pt>
                <c:pt idx="5">
                  <c:v>sputnik.md</c:v>
                </c:pt>
                <c:pt idx="6">
                  <c:v>deschide.md</c:v>
                </c:pt>
                <c:pt idx="7">
                  <c:v>zdg.md</c:v>
                </c:pt>
                <c:pt idx="8">
                  <c:v>timpul.md</c:v>
                </c:pt>
                <c:pt idx="9">
                  <c:v>newsmaker.md</c:v>
                </c:pt>
                <c:pt idx="10">
                  <c:v>perfecte.md</c:v>
                </c:pt>
                <c:pt idx="11">
                  <c:v>esp.md</c:v>
                </c:pt>
                <c:pt idx="12">
                  <c:v>point.md</c:v>
                </c:pt>
                <c:pt idx="13">
                  <c:v>protv.md</c:v>
                </c:pt>
                <c:pt idx="14">
                  <c:v>tv8.md</c:v>
                </c:pt>
                <c:pt idx="15">
                  <c:v>makler.md</c:v>
                </c:pt>
                <c:pt idx="16">
                  <c:v>stiri.md</c:v>
                </c:pt>
                <c:pt idx="17">
                  <c:v>md.mail.ru</c:v>
                </c:pt>
                <c:pt idx="18">
                  <c:v>ok.ru</c:v>
                </c:pt>
                <c:pt idx="19">
                  <c:v>mold-street.com</c:v>
                </c:pt>
                <c:pt idx="20">
                  <c:v>moldova.org</c:v>
                </c:pt>
                <c:pt idx="21">
                  <c:v>moldovenii.md</c:v>
                </c:pt>
                <c:pt idx="22">
                  <c:v>nokta.md</c:v>
                </c:pt>
                <c:pt idx="23">
                  <c:v>agora.md</c:v>
                </c:pt>
                <c:pt idx="24">
                  <c:v>999.md</c:v>
                </c:pt>
                <c:pt idx="25">
                  <c:v>ea.md</c:v>
                </c:pt>
                <c:pt idx="26">
                  <c:v>ivi.ru</c:v>
                </c:pt>
                <c:pt idx="27">
                  <c:v>megogo.net</c:v>
                </c:pt>
                <c:pt idx="28">
                  <c:v>diez.md</c:v>
                </c:pt>
                <c:pt idx="29">
                  <c:v>rutube.ru</c:v>
                </c:pt>
              </c:strCache>
            </c:strRef>
          </c:cat>
          <c:val>
            <c:numRef>
              <c:f>'age ac'!$E$2:$E$31</c:f>
              <c:numCache>
                <c:formatCode>0%</c:formatCode>
                <c:ptCount val="30"/>
                <c:pt idx="0">
                  <c:v>0.1515</c:v>
                </c:pt>
                <c:pt idx="1">
                  <c:v>8.3699999999999997E-2</c:v>
                </c:pt>
                <c:pt idx="2">
                  <c:v>8.4099999999999994E-2</c:v>
                </c:pt>
                <c:pt idx="3">
                  <c:v>0.13539999999999999</c:v>
                </c:pt>
                <c:pt idx="4">
                  <c:v>0.14829999999999999</c:v>
                </c:pt>
                <c:pt idx="5">
                  <c:v>0.1308</c:v>
                </c:pt>
                <c:pt idx="6">
                  <c:v>0.12790000000000001</c:v>
                </c:pt>
                <c:pt idx="7">
                  <c:v>0.1472</c:v>
                </c:pt>
                <c:pt idx="8">
                  <c:v>0.15240000000000001</c:v>
                </c:pt>
                <c:pt idx="9">
                  <c:v>0.1426</c:v>
                </c:pt>
                <c:pt idx="10">
                  <c:v>0.1072</c:v>
                </c:pt>
                <c:pt idx="11">
                  <c:v>0.22969999999999999</c:v>
                </c:pt>
                <c:pt idx="12">
                  <c:v>0.1885</c:v>
                </c:pt>
                <c:pt idx="13">
                  <c:v>0.1037</c:v>
                </c:pt>
                <c:pt idx="14">
                  <c:v>0.1774</c:v>
                </c:pt>
                <c:pt idx="15">
                  <c:v>0.14360000000000001</c:v>
                </c:pt>
                <c:pt idx="16">
                  <c:v>0.2354</c:v>
                </c:pt>
                <c:pt idx="17">
                  <c:v>0.1754</c:v>
                </c:pt>
                <c:pt idx="18">
                  <c:v>0.16739999999999999</c:v>
                </c:pt>
                <c:pt idx="19">
                  <c:v>9.3899999999999997E-2</c:v>
                </c:pt>
                <c:pt idx="20">
                  <c:v>6.6699999999999995E-2</c:v>
                </c:pt>
                <c:pt idx="21">
                  <c:v>6.6299999999999998E-2</c:v>
                </c:pt>
                <c:pt idx="22">
                  <c:v>0.42849999999999999</c:v>
                </c:pt>
                <c:pt idx="23">
                  <c:v>0.13730000000000001</c:v>
                </c:pt>
                <c:pt idx="24">
                  <c:v>0.18820000000000001</c:v>
                </c:pt>
                <c:pt idx="25">
                  <c:v>6.0100000000000001E-2</c:v>
                </c:pt>
                <c:pt idx="26">
                  <c:v>0.12989999999999999</c:v>
                </c:pt>
                <c:pt idx="27">
                  <c:v>8.1500000000000003E-2</c:v>
                </c:pt>
                <c:pt idx="28">
                  <c:v>0.16719999999999999</c:v>
                </c:pt>
                <c:pt idx="29">
                  <c:v>2.92E-2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ac'!$A$2:$A$31</c:f>
              <c:strCache>
                <c:ptCount val="30"/>
                <c:pt idx="0">
                  <c:v>kp.md</c:v>
                </c:pt>
                <c:pt idx="1">
                  <c:v>anticoruptie.md</c:v>
                </c:pt>
                <c:pt idx="2">
                  <c:v>noi.md</c:v>
                </c:pt>
                <c:pt idx="3">
                  <c:v>unimedia.md</c:v>
                </c:pt>
                <c:pt idx="4">
                  <c:v>gismeteo.md</c:v>
                </c:pt>
                <c:pt idx="5">
                  <c:v>sputnik.md</c:v>
                </c:pt>
                <c:pt idx="6">
                  <c:v>deschide.md</c:v>
                </c:pt>
                <c:pt idx="7">
                  <c:v>zdg.md</c:v>
                </c:pt>
                <c:pt idx="8">
                  <c:v>timpul.md</c:v>
                </c:pt>
                <c:pt idx="9">
                  <c:v>newsmaker.md</c:v>
                </c:pt>
                <c:pt idx="10">
                  <c:v>perfecte.md</c:v>
                </c:pt>
                <c:pt idx="11">
                  <c:v>esp.md</c:v>
                </c:pt>
                <c:pt idx="12">
                  <c:v>point.md</c:v>
                </c:pt>
                <c:pt idx="13">
                  <c:v>protv.md</c:v>
                </c:pt>
                <c:pt idx="14">
                  <c:v>tv8.md</c:v>
                </c:pt>
                <c:pt idx="15">
                  <c:v>makler.md</c:v>
                </c:pt>
                <c:pt idx="16">
                  <c:v>stiri.md</c:v>
                </c:pt>
                <c:pt idx="17">
                  <c:v>md.mail.ru</c:v>
                </c:pt>
                <c:pt idx="18">
                  <c:v>ok.ru</c:v>
                </c:pt>
                <c:pt idx="19">
                  <c:v>mold-street.com</c:v>
                </c:pt>
                <c:pt idx="20">
                  <c:v>moldova.org</c:v>
                </c:pt>
                <c:pt idx="21">
                  <c:v>moldovenii.md</c:v>
                </c:pt>
                <c:pt idx="22">
                  <c:v>nokta.md</c:v>
                </c:pt>
                <c:pt idx="23">
                  <c:v>agora.md</c:v>
                </c:pt>
                <c:pt idx="24">
                  <c:v>999.md</c:v>
                </c:pt>
                <c:pt idx="25">
                  <c:v>ea.md</c:v>
                </c:pt>
                <c:pt idx="26">
                  <c:v>ivi.ru</c:v>
                </c:pt>
                <c:pt idx="27">
                  <c:v>megogo.net</c:v>
                </c:pt>
                <c:pt idx="28">
                  <c:v>diez.md</c:v>
                </c:pt>
                <c:pt idx="29">
                  <c:v>rutube.ru</c:v>
                </c:pt>
              </c:strCache>
            </c:strRef>
          </c:cat>
          <c:val>
            <c:numRef>
              <c:f>'age ac'!$F$2:$F$31</c:f>
              <c:numCache>
                <c:formatCode>0%</c:formatCode>
                <c:ptCount val="30"/>
                <c:pt idx="0">
                  <c:v>0.63790000000000002</c:v>
                </c:pt>
                <c:pt idx="1">
                  <c:v>0.60319999999999996</c:v>
                </c:pt>
                <c:pt idx="2">
                  <c:v>0.55700000000000005</c:v>
                </c:pt>
                <c:pt idx="3">
                  <c:v>0.54430000000000001</c:v>
                </c:pt>
                <c:pt idx="4">
                  <c:v>0.54369999999999996</c:v>
                </c:pt>
                <c:pt idx="5">
                  <c:v>0.51590000000000003</c:v>
                </c:pt>
                <c:pt idx="6">
                  <c:v>0.48859999999999998</c:v>
                </c:pt>
                <c:pt idx="7">
                  <c:v>0.45989999999999998</c:v>
                </c:pt>
                <c:pt idx="8">
                  <c:v>0.42320000000000002</c:v>
                </c:pt>
                <c:pt idx="9">
                  <c:v>0.39900000000000002</c:v>
                </c:pt>
                <c:pt idx="10">
                  <c:v>0.3644</c:v>
                </c:pt>
                <c:pt idx="11">
                  <c:v>0.35770000000000002</c:v>
                </c:pt>
                <c:pt idx="12">
                  <c:v>0.35699999999999998</c:v>
                </c:pt>
                <c:pt idx="13">
                  <c:v>0.34789999999999999</c:v>
                </c:pt>
                <c:pt idx="14">
                  <c:v>0.34520000000000001</c:v>
                </c:pt>
                <c:pt idx="15">
                  <c:v>0.34489999999999998</c:v>
                </c:pt>
                <c:pt idx="16">
                  <c:v>0.32629999999999998</c:v>
                </c:pt>
                <c:pt idx="17">
                  <c:v>0.32500000000000001</c:v>
                </c:pt>
                <c:pt idx="18">
                  <c:v>0.30549999999999999</c:v>
                </c:pt>
                <c:pt idx="19">
                  <c:v>0.2944</c:v>
                </c:pt>
                <c:pt idx="20">
                  <c:v>0.28899999999999998</c:v>
                </c:pt>
                <c:pt idx="21">
                  <c:v>0.2702</c:v>
                </c:pt>
                <c:pt idx="22">
                  <c:v>0.26569999999999999</c:v>
                </c:pt>
                <c:pt idx="23">
                  <c:v>0.24629999999999999</c:v>
                </c:pt>
                <c:pt idx="24">
                  <c:v>0.2404</c:v>
                </c:pt>
                <c:pt idx="25">
                  <c:v>0.23769999999999999</c:v>
                </c:pt>
                <c:pt idx="26">
                  <c:v>0.19389999999999999</c:v>
                </c:pt>
                <c:pt idx="27">
                  <c:v>0.17599999999999999</c:v>
                </c:pt>
                <c:pt idx="28">
                  <c:v>0.1673</c:v>
                </c:pt>
                <c:pt idx="29">
                  <c:v>0.1023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548807760"/>
        <c:axId val="1548815920"/>
      </c:barChart>
      <c:catAx>
        <c:axId val="15488077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48815920"/>
        <c:crosses val="autoZero"/>
        <c:auto val="1"/>
        <c:lblAlgn val="ctr"/>
        <c:lblOffset val="100"/>
        <c:noMultiLvlLbl val="0"/>
      </c:catAx>
      <c:valAx>
        <c:axId val="154881592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548807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dLbl>
              <c:idx val="1"/>
              <c:layout>
                <c:manualLayout>
                  <c:x val="-8.3801785404749571E-2"/>
                  <c:y val="-4.4430450601734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total!$K$2:$K$6</c:f>
              <c:strCache>
                <c:ptCount val="5"/>
                <c:pt idx="0">
                  <c:v>University</c:v>
                </c:pt>
                <c:pt idx="1">
                  <c:v>College</c:v>
                </c:pt>
                <c:pt idx="2">
                  <c:v>Lyceum</c:v>
                </c:pt>
                <c:pt idx="3">
                  <c:v>Specialized</c:v>
                </c:pt>
                <c:pt idx="4">
                  <c:v>Middle</c:v>
                </c:pt>
              </c:strCache>
            </c:strRef>
          </c:cat>
          <c:val>
            <c:numRef>
              <c:f>total!$L$2:$L$6</c:f>
              <c:numCache>
                <c:formatCode>0%</c:formatCode>
                <c:ptCount val="5"/>
                <c:pt idx="0">
                  <c:v>0.37</c:v>
                </c:pt>
                <c:pt idx="1">
                  <c:v>7.0000000000000007E-2</c:v>
                </c:pt>
                <c:pt idx="2">
                  <c:v>0.1888</c:v>
                </c:pt>
                <c:pt idx="3">
                  <c:v>0.24</c:v>
                </c:pt>
                <c:pt idx="4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48809392"/>
        <c:axId val="1548818096"/>
      </c:barChart>
      <c:catAx>
        <c:axId val="1548809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548818096"/>
        <c:crosses val="autoZero"/>
        <c:auto val="1"/>
        <c:lblAlgn val="ctr"/>
        <c:lblOffset val="100"/>
        <c:noMultiLvlLbl val="0"/>
      </c:catAx>
      <c:valAx>
        <c:axId val="154881809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5488093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1.6446160170664346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7.9176563737133835E-3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9.501187648456057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425178147268408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>
                <c:manualLayout>
                  <c:x val="-3.9824620677557983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1.6543460334372013E-3"/>
                  <c:y val="1.587283250870025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1.5428157207874502E-3"/>
                  <c:y val="1.587283250870025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4.3760748627459564E-4"/>
                  <c:y val="1.7043324129938303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7"/>
              <c:layout>
                <c:manualLayout>
                  <c:x val="1.7702548534537909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1.2336824574831966E-2"/>
                  <c:y val="2.755561066677688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1.3679303107135169E-2"/>
                  <c:y val="-3.084299501932337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perfecte.md</c:v>
                </c:pt>
                <c:pt idx="1">
                  <c:v>unimedia.md</c:v>
                </c:pt>
                <c:pt idx="2">
                  <c:v>anticoruptie.md</c:v>
                </c:pt>
                <c:pt idx="3">
                  <c:v>zdg.md</c:v>
                </c:pt>
                <c:pt idx="4">
                  <c:v>mold-street.com</c:v>
                </c:pt>
                <c:pt idx="5">
                  <c:v>protv.md</c:v>
                </c:pt>
                <c:pt idx="6">
                  <c:v>nokta.md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sputnik.md</c:v>
                </c:pt>
                <c:pt idx="11">
                  <c:v>esp.md</c:v>
                </c:pt>
                <c:pt idx="12">
                  <c:v>gismeteo.md</c:v>
                </c:pt>
                <c:pt idx="13">
                  <c:v>stiri.md</c:v>
                </c:pt>
                <c:pt idx="14">
                  <c:v>kp.md</c:v>
                </c:pt>
                <c:pt idx="15">
                  <c:v>point.md</c:v>
                </c:pt>
                <c:pt idx="16">
                  <c:v>timpul.md</c:v>
                </c:pt>
                <c:pt idx="17">
                  <c:v>noi.md</c:v>
                </c:pt>
                <c:pt idx="18">
                  <c:v>deschide.md</c:v>
                </c:pt>
                <c:pt idx="19">
                  <c:v>diez.md</c:v>
                </c:pt>
                <c:pt idx="20">
                  <c:v>ea.md</c:v>
                </c:pt>
                <c:pt idx="21">
                  <c:v>makler.md</c:v>
                </c:pt>
                <c:pt idx="22">
                  <c:v>999.md</c:v>
                </c:pt>
                <c:pt idx="23">
                  <c:v>moldova.org</c:v>
                </c:pt>
                <c:pt idx="24">
                  <c:v>md.mail.ru</c:v>
                </c:pt>
                <c:pt idx="25">
                  <c:v>moldovenii.md</c:v>
                </c:pt>
                <c:pt idx="26">
                  <c:v>rutube.ru</c:v>
                </c:pt>
                <c:pt idx="27">
                  <c:v>ivi.ru</c:v>
                </c:pt>
                <c:pt idx="28">
                  <c:v>megogo.net</c:v>
                </c:pt>
                <c:pt idx="29">
                  <c:v>ok.ru</c:v>
                </c:pt>
              </c:strCache>
            </c:strRef>
          </c:cat>
          <c:val>
            <c:numRef>
              <c:f>'edu ac'!$B$2:$B$31</c:f>
              <c:numCache>
                <c:formatCode>0%</c:formatCode>
                <c:ptCount val="30"/>
                <c:pt idx="0">
                  <c:v>2.2200000000000001E-2</c:v>
                </c:pt>
                <c:pt idx="1">
                  <c:v>2.2200000000000001E-2</c:v>
                </c:pt>
                <c:pt idx="2">
                  <c:v>6.0600000000000001E-2</c:v>
                </c:pt>
                <c:pt idx="3">
                  <c:v>4.7699999999999999E-2</c:v>
                </c:pt>
                <c:pt idx="5">
                  <c:v>7.7100000000000002E-2</c:v>
                </c:pt>
                <c:pt idx="6">
                  <c:v>0.13450000000000001</c:v>
                </c:pt>
                <c:pt idx="7">
                  <c:v>6.6100000000000006E-2</c:v>
                </c:pt>
                <c:pt idx="8">
                  <c:v>5.5599999999999997E-2</c:v>
                </c:pt>
                <c:pt idx="9">
                  <c:v>6.9099999999999995E-2</c:v>
                </c:pt>
                <c:pt idx="10">
                  <c:v>5.8200000000000002E-2</c:v>
                </c:pt>
                <c:pt idx="11">
                  <c:v>9.5799999999999996E-2</c:v>
                </c:pt>
                <c:pt idx="12">
                  <c:v>9.4899999999999998E-2</c:v>
                </c:pt>
                <c:pt idx="13">
                  <c:v>9.5899999999999999E-2</c:v>
                </c:pt>
                <c:pt idx="14">
                  <c:v>0.1246</c:v>
                </c:pt>
                <c:pt idx="15">
                  <c:v>8.2400000000000001E-2</c:v>
                </c:pt>
                <c:pt idx="16">
                  <c:v>8.6300000000000002E-2</c:v>
                </c:pt>
                <c:pt idx="17">
                  <c:v>8.7099999999999997E-2</c:v>
                </c:pt>
                <c:pt idx="18">
                  <c:v>6.3299999999999995E-2</c:v>
                </c:pt>
                <c:pt idx="19">
                  <c:v>9.9400000000000002E-2</c:v>
                </c:pt>
                <c:pt idx="20">
                  <c:v>7.5600000000000001E-2</c:v>
                </c:pt>
                <c:pt idx="21">
                  <c:v>0.1123</c:v>
                </c:pt>
                <c:pt idx="22">
                  <c:v>0.1076</c:v>
                </c:pt>
                <c:pt idx="23">
                  <c:v>3.7600000000000001E-2</c:v>
                </c:pt>
                <c:pt idx="24">
                  <c:v>0.13200000000000001</c:v>
                </c:pt>
                <c:pt idx="25">
                  <c:v>0.1391</c:v>
                </c:pt>
                <c:pt idx="26">
                  <c:v>0.14319999999999999</c:v>
                </c:pt>
                <c:pt idx="27">
                  <c:v>0.13569999999999999</c:v>
                </c:pt>
                <c:pt idx="28">
                  <c:v>9.4E-2</c:v>
                </c:pt>
                <c:pt idx="29">
                  <c:v>0.19650000000000001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dLbl>
              <c:idx val="28"/>
              <c:layout>
                <c:manualLayout>
                  <c:x val="-5.505632031318519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3853660870189204E-2"/>
                  <c:y val="-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perfecte.md</c:v>
                </c:pt>
                <c:pt idx="1">
                  <c:v>unimedia.md</c:v>
                </c:pt>
                <c:pt idx="2">
                  <c:v>anticoruptie.md</c:v>
                </c:pt>
                <c:pt idx="3">
                  <c:v>zdg.md</c:v>
                </c:pt>
                <c:pt idx="4">
                  <c:v>mold-street.com</c:v>
                </c:pt>
                <c:pt idx="5">
                  <c:v>protv.md</c:v>
                </c:pt>
                <c:pt idx="6">
                  <c:v>nokta.md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sputnik.md</c:v>
                </c:pt>
                <c:pt idx="11">
                  <c:v>esp.md</c:v>
                </c:pt>
                <c:pt idx="12">
                  <c:v>gismeteo.md</c:v>
                </c:pt>
                <c:pt idx="13">
                  <c:v>stiri.md</c:v>
                </c:pt>
                <c:pt idx="14">
                  <c:v>kp.md</c:v>
                </c:pt>
                <c:pt idx="15">
                  <c:v>point.md</c:v>
                </c:pt>
                <c:pt idx="16">
                  <c:v>timpul.md</c:v>
                </c:pt>
                <c:pt idx="17">
                  <c:v>noi.md</c:v>
                </c:pt>
                <c:pt idx="18">
                  <c:v>deschide.md</c:v>
                </c:pt>
                <c:pt idx="19">
                  <c:v>diez.md</c:v>
                </c:pt>
                <c:pt idx="20">
                  <c:v>ea.md</c:v>
                </c:pt>
                <c:pt idx="21">
                  <c:v>makler.md</c:v>
                </c:pt>
                <c:pt idx="22">
                  <c:v>999.md</c:v>
                </c:pt>
                <c:pt idx="23">
                  <c:v>moldova.org</c:v>
                </c:pt>
                <c:pt idx="24">
                  <c:v>md.mail.ru</c:v>
                </c:pt>
                <c:pt idx="25">
                  <c:v>moldovenii.md</c:v>
                </c:pt>
                <c:pt idx="26">
                  <c:v>rutube.ru</c:v>
                </c:pt>
                <c:pt idx="27">
                  <c:v>ivi.ru</c:v>
                </c:pt>
                <c:pt idx="28">
                  <c:v>megogo.net</c:v>
                </c:pt>
                <c:pt idx="29">
                  <c:v>ok.ru</c:v>
                </c:pt>
              </c:strCache>
            </c:strRef>
          </c:cat>
          <c:val>
            <c:numRef>
              <c:f>'edu ac'!$C$2:$C$31</c:f>
              <c:numCache>
                <c:formatCode>0%</c:formatCode>
                <c:ptCount val="30"/>
                <c:pt idx="0">
                  <c:v>4.7300000000000002E-2</c:v>
                </c:pt>
                <c:pt idx="1">
                  <c:v>2.4799999999999999E-2</c:v>
                </c:pt>
                <c:pt idx="2">
                  <c:v>0.20599999999999999</c:v>
                </c:pt>
                <c:pt idx="3">
                  <c:v>5.5399999999999998E-2</c:v>
                </c:pt>
                <c:pt idx="4">
                  <c:v>4.2799999999999998E-2</c:v>
                </c:pt>
                <c:pt idx="5">
                  <c:v>8.4699999999999998E-2</c:v>
                </c:pt>
                <c:pt idx="6">
                  <c:v>0.16650000000000001</c:v>
                </c:pt>
                <c:pt idx="7">
                  <c:v>8.09E-2</c:v>
                </c:pt>
                <c:pt idx="8">
                  <c:v>0.17460000000000001</c:v>
                </c:pt>
                <c:pt idx="9">
                  <c:v>0.15060000000000001</c:v>
                </c:pt>
                <c:pt idx="10">
                  <c:v>0.1968</c:v>
                </c:pt>
                <c:pt idx="11">
                  <c:v>0.24010000000000001</c:v>
                </c:pt>
                <c:pt idx="12">
                  <c:v>0.18079999999999999</c:v>
                </c:pt>
                <c:pt idx="13">
                  <c:v>0.13739999999999999</c:v>
                </c:pt>
                <c:pt idx="14">
                  <c:v>0.21609999999999999</c:v>
                </c:pt>
                <c:pt idx="15">
                  <c:v>0.15440000000000001</c:v>
                </c:pt>
                <c:pt idx="16">
                  <c:v>9.1499999999999998E-2</c:v>
                </c:pt>
                <c:pt idx="17">
                  <c:v>0.14369999999999999</c:v>
                </c:pt>
                <c:pt idx="18">
                  <c:v>0.13880000000000001</c:v>
                </c:pt>
                <c:pt idx="19">
                  <c:v>9.1999999999999998E-2</c:v>
                </c:pt>
                <c:pt idx="20">
                  <c:v>6.4000000000000001E-2</c:v>
                </c:pt>
                <c:pt idx="21">
                  <c:v>0.20130000000000001</c:v>
                </c:pt>
                <c:pt idx="22">
                  <c:v>0.21870000000000001</c:v>
                </c:pt>
                <c:pt idx="23">
                  <c:v>2.98E-2</c:v>
                </c:pt>
                <c:pt idx="24">
                  <c:v>0.22800000000000001</c:v>
                </c:pt>
                <c:pt idx="25">
                  <c:v>0.19950000000000001</c:v>
                </c:pt>
                <c:pt idx="26">
                  <c:v>0.18790000000000001</c:v>
                </c:pt>
                <c:pt idx="27">
                  <c:v>0.31900000000000001</c:v>
                </c:pt>
                <c:pt idx="28">
                  <c:v>0.25119999999999998</c:v>
                </c:pt>
                <c:pt idx="29">
                  <c:v>0.33139999999999997</c:v>
                </c:pt>
              </c:numCache>
            </c:numRef>
          </c:val>
        </c:ser>
        <c:ser>
          <c:idx val="2"/>
          <c:order val="2"/>
          <c:invertIfNegative val="0"/>
          <c:dLbls>
            <c:dLbl>
              <c:idx val="26"/>
              <c:layout>
                <c:manualLayout>
                  <c:x val="-0.18739871612409406"/>
                  <c:y val="-1.74978127734020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-4.88168349000569E-3"/>
                  <c:y val="1.283158113564219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perfecte.md</c:v>
                </c:pt>
                <c:pt idx="1">
                  <c:v>unimedia.md</c:v>
                </c:pt>
                <c:pt idx="2">
                  <c:v>anticoruptie.md</c:v>
                </c:pt>
                <c:pt idx="3">
                  <c:v>zdg.md</c:v>
                </c:pt>
                <c:pt idx="4">
                  <c:v>mold-street.com</c:v>
                </c:pt>
                <c:pt idx="5">
                  <c:v>protv.md</c:v>
                </c:pt>
                <c:pt idx="6">
                  <c:v>nokta.md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sputnik.md</c:v>
                </c:pt>
                <c:pt idx="11">
                  <c:v>esp.md</c:v>
                </c:pt>
                <c:pt idx="12">
                  <c:v>gismeteo.md</c:v>
                </c:pt>
                <c:pt idx="13">
                  <c:v>stiri.md</c:v>
                </c:pt>
                <c:pt idx="14">
                  <c:v>kp.md</c:v>
                </c:pt>
                <c:pt idx="15">
                  <c:v>point.md</c:v>
                </c:pt>
                <c:pt idx="16">
                  <c:v>timpul.md</c:v>
                </c:pt>
                <c:pt idx="17">
                  <c:v>noi.md</c:v>
                </c:pt>
                <c:pt idx="18">
                  <c:v>deschide.md</c:v>
                </c:pt>
                <c:pt idx="19">
                  <c:v>diez.md</c:v>
                </c:pt>
                <c:pt idx="20">
                  <c:v>ea.md</c:v>
                </c:pt>
                <c:pt idx="21">
                  <c:v>makler.md</c:v>
                </c:pt>
                <c:pt idx="22">
                  <c:v>999.md</c:v>
                </c:pt>
                <c:pt idx="23">
                  <c:v>moldova.org</c:v>
                </c:pt>
                <c:pt idx="24">
                  <c:v>md.mail.ru</c:v>
                </c:pt>
                <c:pt idx="25">
                  <c:v>moldovenii.md</c:v>
                </c:pt>
                <c:pt idx="26">
                  <c:v>rutube.ru</c:v>
                </c:pt>
                <c:pt idx="27">
                  <c:v>ivi.ru</c:v>
                </c:pt>
                <c:pt idx="28">
                  <c:v>megogo.net</c:v>
                </c:pt>
                <c:pt idx="29">
                  <c:v>ok.ru</c:v>
                </c:pt>
              </c:strCache>
            </c:strRef>
          </c:cat>
          <c:val>
            <c:numRef>
              <c:f>'edu ac'!$D$2:$D$31</c:f>
              <c:numCache>
                <c:formatCode>0%</c:formatCode>
                <c:ptCount val="30"/>
                <c:pt idx="0">
                  <c:v>0.1012</c:v>
                </c:pt>
                <c:pt idx="1">
                  <c:v>0.14000000000000001</c:v>
                </c:pt>
                <c:pt idx="3">
                  <c:v>4.3299999999999998E-2</c:v>
                </c:pt>
                <c:pt idx="4">
                  <c:v>0.23139999999999999</c:v>
                </c:pt>
                <c:pt idx="5">
                  <c:v>0.15540000000000001</c:v>
                </c:pt>
                <c:pt idx="6">
                  <c:v>9.0999999999999998E-2</c:v>
                </c:pt>
                <c:pt idx="7">
                  <c:v>0.2046</c:v>
                </c:pt>
                <c:pt idx="8">
                  <c:v>6.1499999999999999E-2</c:v>
                </c:pt>
                <c:pt idx="9">
                  <c:v>0.1115</c:v>
                </c:pt>
                <c:pt idx="10">
                  <c:v>0.1222</c:v>
                </c:pt>
                <c:pt idx="11">
                  <c:v>4.65E-2</c:v>
                </c:pt>
                <c:pt idx="12">
                  <c:v>8.8499999999999995E-2</c:v>
                </c:pt>
                <c:pt idx="13">
                  <c:v>0.1605</c:v>
                </c:pt>
                <c:pt idx="14">
                  <c:v>8.2299999999999998E-2</c:v>
                </c:pt>
                <c:pt idx="15">
                  <c:v>0.14899999999999999</c:v>
                </c:pt>
                <c:pt idx="16">
                  <c:v>0.23</c:v>
                </c:pt>
                <c:pt idx="17">
                  <c:v>0.1726</c:v>
                </c:pt>
                <c:pt idx="18">
                  <c:v>0.26419999999999999</c:v>
                </c:pt>
                <c:pt idx="19">
                  <c:v>0.317</c:v>
                </c:pt>
                <c:pt idx="20">
                  <c:v>0.3533</c:v>
                </c:pt>
                <c:pt idx="21">
                  <c:v>0.1996</c:v>
                </c:pt>
                <c:pt idx="22">
                  <c:v>0.16300000000000001</c:v>
                </c:pt>
                <c:pt idx="23">
                  <c:v>0.43030000000000002</c:v>
                </c:pt>
                <c:pt idx="24">
                  <c:v>0.1915</c:v>
                </c:pt>
                <c:pt idx="25">
                  <c:v>0.17599999999999999</c:v>
                </c:pt>
                <c:pt idx="26">
                  <c:v>0.2576</c:v>
                </c:pt>
                <c:pt idx="27">
                  <c:v>0.23619999999999999</c:v>
                </c:pt>
                <c:pt idx="28">
                  <c:v>0.30149999999999999</c:v>
                </c:pt>
                <c:pt idx="29">
                  <c:v>0.18940000000000001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1546531282640647E-3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-3.3601829039795134E-3"/>
                  <c:y val="5.249757166180999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1"/>
              <c:layout>
                <c:manualLayout>
                  <c:x val="1.2668706795512713E-2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perfecte.md</c:v>
                </c:pt>
                <c:pt idx="1">
                  <c:v>unimedia.md</c:v>
                </c:pt>
                <c:pt idx="2">
                  <c:v>anticoruptie.md</c:v>
                </c:pt>
                <c:pt idx="3">
                  <c:v>zdg.md</c:v>
                </c:pt>
                <c:pt idx="4">
                  <c:v>mold-street.com</c:v>
                </c:pt>
                <c:pt idx="5">
                  <c:v>protv.md</c:v>
                </c:pt>
                <c:pt idx="6">
                  <c:v>nokta.md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sputnik.md</c:v>
                </c:pt>
                <c:pt idx="11">
                  <c:v>esp.md</c:v>
                </c:pt>
                <c:pt idx="12">
                  <c:v>gismeteo.md</c:v>
                </c:pt>
                <c:pt idx="13">
                  <c:v>stiri.md</c:v>
                </c:pt>
                <c:pt idx="14">
                  <c:v>kp.md</c:v>
                </c:pt>
                <c:pt idx="15">
                  <c:v>point.md</c:v>
                </c:pt>
                <c:pt idx="16">
                  <c:v>timpul.md</c:v>
                </c:pt>
                <c:pt idx="17">
                  <c:v>noi.md</c:v>
                </c:pt>
                <c:pt idx="18">
                  <c:v>deschide.md</c:v>
                </c:pt>
                <c:pt idx="19">
                  <c:v>diez.md</c:v>
                </c:pt>
                <c:pt idx="20">
                  <c:v>ea.md</c:v>
                </c:pt>
                <c:pt idx="21">
                  <c:v>makler.md</c:v>
                </c:pt>
                <c:pt idx="22">
                  <c:v>999.md</c:v>
                </c:pt>
                <c:pt idx="23">
                  <c:v>moldova.org</c:v>
                </c:pt>
                <c:pt idx="24">
                  <c:v>md.mail.ru</c:v>
                </c:pt>
                <c:pt idx="25">
                  <c:v>moldovenii.md</c:v>
                </c:pt>
                <c:pt idx="26">
                  <c:v>rutube.ru</c:v>
                </c:pt>
                <c:pt idx="27">
                  <c:v>ivi.ru</c:v>
                </c:pt>
                <c:pt idx="28">
                  <c:v>megogo.net</c:v>
                </c:pt>
                <c:pt idx="29">
                  <c:v>ok.ru</c:v>
                </c:pt>
              </c:strCache>
            </c:strRef>
          </c:cat>
          <c:val>
            <c:numRef>
              <c:f>'edu ac'!$E$2:$E$31</c:f>
              <c:numCache>
                <c:formatCode>0%</c:formatCode>
                <c:ptCount val="30"/>
                <c:pt idx="1">
                  <c:v>9.4700000000000006E-2</c:v>
                </c:pt>
                <c:pt idx="2">
                  <c:v>1.8499999999999999E-2</c:v>
                </c:pt>
                <c:pt idx="3">
                  <c:v>0.1762</c:v>
                </c:pt>
                <c:pt idx="4">
                  <c:v>6.0199999999999997E-2</c:v>
                </c:pt>
                <c:pt idx="5">
                  <c:v>5.6399999999999999E-2</c:v>
                </c:pt>
                <c:pt idx="7">
                  <c:v>4.07E-2</c:v>
                </c:pt>
                <c:pt idx="8">
                  <c:v>0.1129</c:v>
                </c:pt>
                <c:pt idx="9">
                  <c:v>7.3999999999999996E-2</c:v>
                </c:pt>
                <c:pt idx="10">
                  <c:v>8.3599999999999994E-2</c:v>
                </c:pt>
                <c:pt idx="11">
                  <c:v>8.2000000000000003E-2</c:v>
                </c:pt>
                <c:pt idx="12">
                  <c:v>0.1041</c:v>
                </c:pt>
                <c:pt idx="13">
                  <c:v>8.1799999999999998E-2</c:v>
                </c:pt>
                <c:pt idx="14">
                  <c:v>6.25E-2</c:v>
                </c:pt>
                <c:pt idx="15">
                  <c:v>0.1014</c:v>
                </c:pt>
                <c:pt idx="16">
                  <c:v>8.8999999999999996E-2</c:v>
                </c:pt>
                <c:pt idx="17">
                  <c:v>0.11119999999999999</c:v>
                </c:pt>
                <c:pt idx="18">
                  <c:v>6.7500000000000004E-2</c:v>
                </c:pt>
                <c:pt idx="19">
                  <c:v>4.36E-2</c:v>
                </c:pt>
                <c:pt idx="20">
                  <c:v>6.0999999999999999E-2</c:v>
                </c:pt>
                <c:pt idx="21">
                  <c:v>6.4899999999999999E-2</c:v>
                </c:pt>
                <c:pt idx="22">
                  <c:v>9.9599999999999994E-2</c:v>
                </c:pt>
                <c:pt idx="23">
                  <c:v>0.1295</c:v>
                </c:pt>
                <c:pt idx="24">
                  <c:v>9.4200000000000006E-2</c:v>
                </c:pt>
                <c:pt idx="25">
                  <c:v>0.14829999999999999</c:v>
                </c:pt>
                <c:pt idx="26">
                  <c:v>0.15409999999999999</c:v>
                </c:pt>
                <c:pt idx="27">
                  <c:v>7.4099999999999999E-2</c:v>
                </c:pt>
                <c:pt idx="28">
                  <c:v>0.13239999999999999</c:v>
                </c:pt>
                <c:pt idx="29">
                  <c:v>8.3500000000000005E-2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ac'!$A$2:$A$31</c:f>
              <c:strCache>
                <c:ptCount val="30"/>
                <c:pt idx="0">
                  <c:v>perfecte.md</c:v>
                </c:pt>
                <c:pt idx="1">
                  <c:v>unimedia.md</c:v>
                </c:pt>
                <c:pt idx="2">
                  <c:v>anticoruptie.md</c:v>
                </c:pt>
                <c:pt idx="3">
                  <c:v>zdg.md</c:v>
                </c:pt>
                <c:pt idx="4">
                  <c:v>mold-street.com</c:v>
                </c:pt>
                <c:pt idx="5">
                  <c:v>protv.md</c:v>
                </c:pt>
                <c:pt idx="6">
                  <c:v>nokta.md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sputnik.md</c:v>
                </c:pt>
                <c:pt idx="11">
                  <c:v>esp.md</c:v>
                </c:pt>
                <c:pt idx="12">
                  <c:v>gismeteo.md</c:v>
                </c:pt>
                <c:pt idx="13">
                  <c:v>stiri.md</c:v>
                </c:pt>
                <c:pt idx="14">
                  <c:v>kp.md</c:v>
                </c:pt>
                <c:pt idx="15">
                  <c:v>point.md</c:v>
                </c:pt>
                <c:pt idx="16">
                  <c:v>timpul.md</c:v>
                </c:pt>
                <c:pt idx="17">
                  <c:v>noi.md</c:v>
                </c:pt>
                <c:pt idx="18">
                  <c:v>deschide.md</c:v>
                </c:pt>
                <c:pt idx="19">
                  <c:v>diez.md</c:v>
                </c:pt>
                <c:pt idx="20">
                  <c:v>ea.md</c:v>
                </c:pt>
                <c:pt idx="21">
                  <c:v>makler.md</c:v>
                </c:pt>
                <c:pt idx="22">
                  <c:v>999.md</c:v>
                </c:pt>
                <c:pt idx="23">
                  <c:v>moldova.org</c:v>
                </c:pt>
                <c:pt idx="24">
                  <c:v>md.mail.ru</c:v>
                </c:pt>
                <c:pt idx="25">
                  <c:v>moldovenii.md</c:v>
                </c:pt>
                <c:pt idx="26">
                  <c:v>rutube.ru</c:v>
                </c:pt>
                <c:pt idx="27">
                  <c:v>ivi.ru</c:v>
                </c:pt>
                <c:pt idx="28">
                  <c:v>megogo.net</c:v>
                </c:pt>
                <c:pt idx="29">
                  <c:v>ok.ru</c:v>
                </c:pt>
              </c:strCache>
            </c:strRef>
          </c:cat>
          <c:val>
            <c:numRef>
              <c:f>'edu ac'!$F$2:$F$31</c:f>
              <c:numCache>
                <c:formatCode>0%</c:formatCode>
                <c:ptCount val="30"/>
                <c:pt idx="0">
                  <c:v>0.81659999999999999</c:v>
                </c:pt>
                <c:pt idx="1">
                  <c:v>0.71830000000000005</c:v>
                </c:pt>
                <c:pt idx="2">
                  <c:v>0.71489999999999998</c:v>
                </c:pt>
                <c:pt idx="3">
                  <c:v>0.6774</c:v>
                </c:pt>
                <c:pt idx="4">
                  <c:v>0.66569999999999996</c:v>
                </c:pt>
                <c:pt idx="5">
                  <c:v>0.62649999999999995</c:v>
                </c:pt>
                <c:pt idx="6">
                  <c:v>0.60799999999999998</c:v>
                </c:pt>
                <c:pt idx="7">
                  <c:v>0.60770000000000002</c:v>
                </c:pt>
                <c:pt idx="8">
                  <c:v>0.59530000000000005</c:v>
                </c:pt>
                <c:pt idx="9">
                  <c:v>0.5948</c:v>
                </c:pt>
                <c:pt idx="10">
                  <c:v>0.53920000000000001</c:v>
                </c:pt>
                <c:pt idx="11">
                  <c:v>0.53559999999999997</c:v>
                </c:pt>
                <c:pt idx="12">
                  <c:v>0.53169999999999995</c:v>
                </c:pt>
                <c:pt idx="13">
                  <c:v>0.52439999999999998</c:v>
                </c:pt>
                <c:pt idx="14">
                  <c:v>0.51439999999999997</c:v>
                </c:pt>
                <c:pt idx="15">
                  <c:v>0.51280000000000003</c:v>
                </c:pt>
                <c:pt idx="16">
                  <c:v>0.50319999999999998</c:v>
                </c:pt>
                <c:pt idx="17">
                  <c:v>0.4854</c:v>
                </c:pt>
                <c:pt idx="18">
                  <c:v>0.4662</c:v>
                </c:pt>
                <c:pt idx="19">
                  <c:v>0.4481</c:v>
                </c:pt>
                <c:pt idx="20">
                  <c:v>0.4461</c:v>
                </c:pt>
                <c:pt idx="21">
                  <c:v>0.4219</c:v>
                </c:pt>
                <c:pt idx="22">
                  <c:v>0.41110000000000002</c:v>
                </c:pt>
                <c:pt idx="23">
                  <c:v>0.37280000000000002</c:v>
                </c:pt>
                <c:pt idx="24">
                  <c:v>0.3543</c:v>
                </c:pt>
                <c:pt idx="25">
                  <c:v>0.3372</c:v>
                </c:pt>
                <c:pt idx="26">
                  <c:v>0.2571</c:v>
                </c:pt>
                <c:pt idx="27">
                  <c:v>0.23499999999999999</c:v>
                </c:pt>
                <c:pt idx="28">
                  <c:v>0.22090000000000001</c:v>
                </c:pt>
                <c:pt idx="29">
                  <c:v>0.19919999999999999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548814832"/>
        <c:axId val="1548808304"/>
      </c:barChart>
      <c:catAx>
        <c:axId val="1548814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48808304"/>
        <c:crosses val="autoZero"/>
        <c:auto val="1"/>
        <c:lblAlgn val="ctr"/>
        <c:lblOffset val="100"/>
        <c:noMultiLvlLbl val="0"/>
      </c:catAx>
      <c:valAx>
        <c:axId val="15488083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5488148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DC5356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total!$E$2:$E$6</c:f>
              <c:strCache>
                <c:ptCount val="5"/>
                <c:pt idx="0">
                  <c:v>CEO / Owner</c:v>
                </c:pt>
                <c:pt idx="1">
                  <c:v>Middle-grade manager</c:v>
                </c:pt>
                <c:pt idx="2">
                  <c:v>Skilled worker</c:v>
                </c:pt>
                <c:pt idx="3">
                  <c:v>Student</c:v>
                </c:pt>
                <c:pt idx="4">
                  <c:v>Housewife / Pensioner</c:v>
                </c:pt>
              </c:strCache>
            </c:strRef>
          </c:cat>
          <c:val>
            <c:numRef>
              <c:f>total!$F$2:$F$6</c:f>
              <c:numCache>
                <c:formatCode>0%</c:formatCode>
                <c:ptCount val="5"/>
                <c:pt idx="0">
                  <c:v>0.13</c:v>
                </c:pt>
                <c:pt idx="1">
                  <c:v>0.34</c:v>
                </c:pt>
                <c:pt idx="2">
                  <c:v>0.1</c:v>
                </c:pt>
                <c:pt idx="3">
                  <c:v>0.16</c:v>
                </c:pt>
                <c:pt idx="4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48815376"/>
        <c:axId val="1548806672"/>
      </c:barChart>
      <c:catAx>
        <c:axId val="1548815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548806672"/>
        <c:crosses val="autoZero"/>
        <c:auto val="1"/>
        <c:lblAlgn val="ctr"/>
        <c:lblOffset val="100"/>
        <c:noMultiLvlLbl val="0"/>
      </c:catAx>
      <c:valAx>
        <c:axId val="1548806672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5488153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'ocu ac'!$B$1</c:f>
              <c:strCache>
                <c:ptCount val="1"/>
                <c:pt idx="0">
                  <c:v>afacere familiala or director de departament / proiect or top manager / director / patron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dLbl>
              <c:idx val="12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nokta.md</c:v>
                </c:pt>
                <c:pt idx="1">
                  <c:v>unimedia.md</c:v>
                </c:pt>
                <c:pt idx="2">
                  <c:v>mold-street.com</c:v>
                </c:pt>
                <c:pt idx="3">
                  <c:v>deschide.md</c:v>
                </c:pt>
                <c:pt idx="4">
                  <c:v>perfecte.md</c:v>
                </c:pt>
                <c:pt idx="5">
                  <c:v>newsmaker.md</c:v>
                </c:pt>
                <c:pt idx="6">
                  <c:v>timpul.md</c:v>
                </c:pt>
                <c:pt idx="7">
                  <c:v>point.md</c:v>
                </c:pt>
                <c:pt idx="8">
                  <c:v>stiri.md</c:v>
                </c:pt>
                <c:pt idx="9">
                  <c:v>tv8.md</c:v>
                </c:pt>
                <c:pt idx="10">
                  <c:v>agora.md</c:v>
                </c:pt>
                <c:pt idx="11">
                  <c:v>gismeteo.md</c:v>
                </c:pt>
                <c:pt idx="12">
                  <c:v>protv.md</c:v>
                </c:pt>
                <c:pt idx="13">
                  <c:v>999.md</c:v>
                </c:pt>
                <c:pt idx="14">
                  <c:v>anticoruptie.md</c:v>
                </c:pt>
                <c:pt idx="15">
                  <c:v>megogo.net</c:v>
                </c:pt>
                <c:pt idx="16">
                  <c:v>md.mail.ru</c:v>
                </c:pt>
                <c:pt idx="17">
                  <c:v>makler.md</c:v>
                </c:pt>
                <c:pt idx="18">
                  <c:v>rutube.ru</c:v>
                </c:pt>
                <c:pt idx="19">
                  <c:v>sputnik.md</c:v>
                </c:pt>
                <c:pt idx="20">
                  <c:v>kp.md</c:v>
                </c:pt>
                <c:pt idx="21">
                  <c:v>zdg.md</c:v>
                </c:pt>
                <c:pt idx="22">
                  <c:v>ea.md</c:v>
                </c:pt>
                <c:pt idx="23">
                  <c:v>diez.md</c:v>
                </c:pt>
                <c:pt idx="24">
                  <c:v>noi.md</c:v>
                </c:pt>
                <c:pt idx="25">
                  <c:v>esp.md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moldovenii.md</c:v>
                </c:pt>
              </c:strCache>
            </c:strRef>
          </c:cat>
          <c:val>
            <c:numRef>
              <c:f>'ocu ac'!$B$2:$B$31</c:f>
              <c:numCache>
                <c:formatCode>0%</c:formatCode>
                <c:ptCount val="30"/>
                <c:pt idx="0">
                  <c:v>0.37730000000000002</c:v>
                </c:pt>
                <c:pt idx="1">
                  <c:v>0.21829999999999999</c:v>
                </c:pt>
                <c:pt idx="2">
                  <c:v>0.21360000000000001</c:v>
                </c:pt>
                <c:pt idx="3">
                  <c:v>0.1946</c:v>
                </c:pt>
                <c:pt idx="4">
                  <c:v>0.1857</c:v>
                </c:pt>
                <c:pt idx="5">
                  <c:v>0.17199999999999999</c:v>
                </c:pt>
                <c:pt idx="6">
                  <c:v>0.1701</c:v>
                </c:pt>
                <c:pt idx="7">
                  <c:v>0.17</c:v>
                </c:pt>
                <c:pt idx="8">
                  <c:v>0.17</c:v>
                </c:pt>
                <c:pt idx="9">
                  <c:v>0.1618</c:v>
                </c:pt>
                <c:pt idx="10">
                  <c:v>0.16170000000000001</c:v>
                </c:pt>
                <c:pt idx="11">
                  <c:v>0.1605</c:v>
                </c:pt>
                <c:pt idx="12">
                  <c:v>0.16</c:v>
                </c:pt>
                <c:pt idx="13">
                  <c:v>0.15</c:v>
                </c:pt>
                <c:pt idx="14">
                  <c:v>0.13730000000000001</c:v>
                </c:pt>
                <c:pt idx="15">
                  <c:v>0.13270000000000001</c:v>
                </c:pt>
                <c:pt idx="16">
                  <c:v>0.1255</c:v>
                </c:pt>
                <c:pt idx="17">
                  <c:v>0.12239999999999999</c:v>
                </c:pt>
                <c:pt idx="18">
                  <c:v>0.1176</c:v>
                </c:pt>
                <c:pt idx="19">
                  <c:v>0.1174</c:v>
                </c:pt>
                <c:pt idx="20">
                  <c:v>0.11210000000000001</c:v>
                </c:pt>
                <c:pt idx="21">
                  <c:v>0.11</c:v>
                </c:pt>
                <c:pt idx="22">
                  <c:v>0.1057</c:v>
                </c:pt>
                <c:pt idx="23">
                  <c:v>9.4200000000000006E-2</c:v>
                </c:pt>
                <c:pt idx="24">
                  <c:v>9.1999999999999998E-2</c:v>
                </c:pt>
                <c:pt idx="25">
                  <c:v>8.0199999999999994E-2</c:v>
                </c:pt>
                <c:pt idx="26">
                  <c:v>7.4700000000000003E-2</c:v>
                </c:pt>
                <c:pt idx="27">
                  <c:v>6.5299999999999997E-2</c:v>
                </c:pt>
                <c:pt idx="28">
                  <c:v>5.8000000000000003E-2</c:v>
                </c:pt>
                <c:pt idx="29">
                  <c:v>5.2900000000000003E-2</c:v>
                </c:pt>
              </c:numCache>
            </c:numRef>
          </c:val>
        </c:ser>
        <c:ser>
          <c:idx val="1"/>
          <c:order val="1"/>
          <c:tx>
            <c:strRef>
              <c:f>'ocu ac'!$C$1</c:f>
              <c:strCache>
                <c:ptCount val="1"/>
                <c:pt idx="0">
                  <c:v>liber profesionist / lucrez de acasa or functionar or specialist/ cadru cu studii superioare or angajat la birou / asistent / practicant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nokta.md</c:v>
                </c:pt>
                <c:pt idx="1">
                  <c:v>unimedia.md</c:v>
                </c:pt>
                <c:pt idx="2">
                  <c:v>mold-street.com</c:v>
                </c:pt>
                <c:pt idx="3">
                  <c:v>deschide.md</c:v>
                </c:pt>
                <c:pt idx="4">
                  <c:v>perfecte.md</c:v>
                </c:pt>
                <c:pt idx="5">
                  <c:v>newsmaker.md</c:v>
                </c:pt>
                <c:pt idx="6">
                  <c:v>timpul.md</c:v>
                </c:pt>
                <c:pt idx="7">
                  <c:v>point.md</c:v>
                </c:pt>
                <c:pt idx="8">
                  <c:v>stiri.md</c:v>
                </c:pt>
                <c:pt idx="9">
                  <c:v>tv8.md</c:v>
                </c:pt>
                <c:pt idx="10">
                  <c:v>agora.md</c:v>
                </c:pt>
                <c:pt idx="11">
                  <c:v>gismeteo.md</c:v>
                </c:pt>
                <c:pt idx="12">
                  <c:v>protv.md</c:v>
                </c:pt>
                <c:pt idx="13">
                  <c:v>999.md</c:v>
                </c:pt>
                <c:pt idx="14">
                  <c:v>anticoruptie.md</c:v>
                </c:pt>
                <c:pt idx="15">
                  <c:v>megogo.net</c:v>
                </c:pt>
                <c:pt idx="16">
                  <c:v>md.mail.ru</c:v>
                </c:pt>
                <c:pt idx="17">
                  <c:v>makler.md</c:v>
                </c:pt>
                <c:pt idx="18">
                  <c:v>rutube.ru</c:v>
                </c:pt>
                <c:pt idx="19">
                  <c:v>sputnik.md</c:v>
                </c:pt>
                <c:pt idx="20">
                  <c:v>kp.md</c:v>
                </c:pt>
                <c:pt idx="21">
                  <c:v>zdg.md</c:v>
                </c:pt>
                <c:pt idx="22">
                  <c:v>ea.md</c:v>
                </c:pt>
                <c:pt idx="23">
                  <c:v>diez.md</c:v>
                </c:pt>
                <c:pt idx="24">
                  <c:v>noi.md</c:v>
                </c:pt>
                <c:pt idx="25">
                  <c:v>esp.md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moldovenii.md</c:v>
                </c:pt>
              </c:strCache>
            </c:strRef>
          </c:cat>
          <c:val>
            <c:numRef>
              <c:f>'ocu ac'!$C$2:$C$31</c:f>
              <c:numCache>
                <c:formatCode>0%</c:formatCode>
                <c:ptCount val="30"/>
                <c:pt idx="0">
                  <c:v>0.23580000000000001</c:v>
                </c:pt>
                <c:pt idx="1">
                  <c:v>0.54</c:v>
                </c:pt>
                <c:pt idx="2">
                  <c:v>0.40479999999999999</c:v>
                </c:pt>
                <c:pt idx="3">
                  <c:v>0.39169999999999999</c:v>
                </c:pt>
                <c:pt idx="4">
                  <c:v>0.61160000000000003</c:v>
                </c:pt>
                <c:pt idx="5">
                  <c:v>0.41010000000000002</c:v>
                </c:pt>
                <c:pt idx="6">
                  <c:v>0.27789999999999998</c:v>
                </c:pt>
                <c:pt idx="7">
                  <c:v>0.41</c:v>
                </c:pt>
                <c:pt idx="8">
                  <c:v>0.4</c:v>
                </c:pt>
                <c:pt idx="9">
                  <c:v>0.44400000000000001</c:v>
                </c:pt>
                <c:pt idx="10">
                  <c:v>0.39889999999999998</c:v>
                </c:pt>
                <c:pt idx="11">
                  <c:v>0.34839999999999999</c:v>
                </c:pt>
                <c:pt idx="12">
                  <c:v>0.51</c:v>
                </c:pt>
                <c:pt idx="13">
                  <c:v>0.35</c:v>
                </c:pt>
                <c:pt idx="14">
                  <c:v>0.48399999999999999</c:v>
                </c:pt>
                <c:pt idx="15">
                  <c:v>0.14430000000000001</c:v>
                </c:pt>
                <c:pt idx="16">
                  <c:v>0.33050000000000002</c:v>
                </c:pt>
                <c:pt idx="17">
                  <c:v>0.3548</c:v>
                </c:pt>
                <c:pt idx="18">
                  <c:v>0.1757</c:v>
                </c:pt>
                <c:pt idx="19">
                  <c:v>0.39229999999999998</c:v>
                </c:pt>
                <c:pt idx="20">
                  <c:v>0.28010000000000002</c:v>
                </c:pt>
                <c:pt idx="21">
                  <c:v>0.64</c:v>
                </c:pt>
                <c:pt idx="22">
                  <c:v>0.30980000000000002</c:v>
                </c:pt>
                <c:pt idx="23">
                  <c:v>0.32469999999999999</c:v>
                </c:pt>
                <c:pt idx="24">
                  <c:v>0.37240000000000001</c:v>
                </c:pt>
                <c:pt idx="25">
                  <c:v>0.44590000000000002</c:v>
                </c:pt>
                <c:pt idx="26">
                  <c:v>0.28460000000000002</c:v>
                </c:pt>
                <c:pt idx="27">
                  <c:v>0.2462</c:v>
                </c:pt>
                <c:pt idx="28">
                  <c:v>0.1961</c:v>
                </c:pt>
                <c:pt idx="29">
                  <c:v>0.48580000000000001</c:v>
                </c:pt>
              </c:numCache>
            </c:numRef>
          </c:val>
        </c:ser>
        <c:ser>
          <c:idx val="2"/>
          <c:order val="2"/>
          <c:tx>
            <c:strRef>
              <c:f>'ocu ac'!$D$1</c:f>
              <c:strCache>
                <c:ptCount val="1"/>
                <c:pt idx="0">
                  <c:v>muncitor calificat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1.3091947038072638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3.167062549485352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4.75059382422803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9158241474764113E-5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-7.7992141999622972E-3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nokta.md</c:v>
                </c:pt>
                <c:pt idx="1">
                  <c:v>unimedia.md</c:v>
                </c:pt>
                <c:pt idx="2">
                  <c:v>mold-street.com</c:v>
                </c:pt>
                <c:pt idx="3">
                  <c:v>deschide.md</c:v>
                </c:pt>
                <c:pt idx="4">
                  <c:v>perfecte.md</c:v>
                </c:pt>
                <c:pt idx="5">
                  <c:v>newsmaker.md</c:v>
                </c:pt>
                <c:pt idx="6">
                  <c:v>timpul.md</c:v>
                </c:pt>
                <c:pt idx="7">
                  <c:v>point.md</c:v>
                </c:pt>
                <c:pt idx="8">
                  <c:v>stiri.md</c:v>
                </c:pt>
                <c:pt idx="9">
                  <c:v>tv8.md</c:v>
                </c:pt>
                <c:pt idx="10">
                  <c:v>agora.md</c:v>
                </c:pt>
                <c:pt idx="11">
                  <c:v>gismeteo.md</c:v>
                </c:pt>
                <c:pt idx="12">
                  <c:v>protv.md</c:v>
                </c:pt>
                <c:pt idx="13">
                  <c:v>999.md</c:v>
                </c:pt>
                <c:pt idx="14">
                  <c:v>anticoruptie.md</c:v>
                </c:pt>
                <c:pt idx="15">
                  <c:v>megogo.net</c:v>
                </c:pt>
                <c:pt idx="16">
                  <c:v>md.mail.ru</c:v>
                </c:pt>
                <c:pt idx="17">
                  <c:v>makler.md</c:v>
                </c:pt>
                <c:pt idx="18">
                  <c:v>rutube.ru</c:v>
                </c:pt>
                <c:pt idx="19">
                  <c:v>sputnik.md</c:v>
                </c:pt>
                <c:pt idx="20">
                  <c:v>kp.md</c:v>
                </c:pt>
                <c:pt idx="21">
                  <c:v>zdg.md</c:v>
                </c:pt>
                <c:pt idx="22">
                  <c:v>ea.md</c:v>
                </c:pt>
                <c:pt idx="23">
                  <c:v>diez.md</c:v>
                </c:pt>
                <c:pt idx="24">
                  <c:v>noi.md</c:v>
                </c:pt>
                <c:pt idx="25">
                  <c:v>esp.md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moldovenii.md</c:v>
                </c:pt>
              </c:strCache>
            </c:strRef>
          </c:cat>
          <c:val>
            <c:numRef>
              <c:f>'ocu ac'!$D$2:$D$31</c:f>
              <c:numCache>
                <c:formatCode>0%</c:formatCode>
                <c:ptCount val="30"/>
                <c:pt idx="0">
                  <c:v>5.62E-2</c:v>
                </c:pt>
                <c:pt idx="3">
                  <c:v>2.7099999999999999E-2</c:v>
                </c:pt>
                <c:pt idx="4">
                  <c:v>2.9499999999999998E-2</c:v>
                </c:pt>
                <c:pt idx="5">
                  <c:v>7.0000000000000007E-2</c:v>
                </c:pt>
                <c:pt idx="6">
                  <c:v>2.86E-2</c:v>
                </c:pt>
                <c:pt idx="7">
                  <c:v>0.1</c:v>
                </c:pt>
                <c:pt idx="8">
                  <c:v>0.11</c:v>
                </c:pt>
                <c:pt idx="9">
                  <c:v>9.1600000000000001E-2</c:v>
                </c:pt>
                <c:pt idx="11">
                  <c:v>2.4199999999999999E-2</c:v>
                </c:pt>
                <c:pt idx="12">
                  <c:v>0.05</c:v>
                </c:pt>
                <c:pt idx="13">
                  <c:v>0.14000000000000001</c:v>
                </c:pt>
                <c:pt idx="14">
                  <c:v>6.8900000000000003E-2</c:v>
                </c:pt>
                <c:pt idx="15">
                  <c:v>0.16200000000000001</c:v>
                </c:pt>
                <c:pt idx="16">
                  <c:v>7.2499999999999995E-2</c:v>
                </c:pt>
                <c:pt idx="17">
                  <c:v>5.0700000000000002E-2</c:v>
                </c:pt>
                <c:pt idx="18">
                  <c:v>1.8800000000000001E-2</c:v>
                </c:pt>
                <c:pt idx="19">
                  <c:v>5.0900000000000001E-2</c:v>
                </c:pt>
                <c:pt idx="20">
                  <c:v>4.7300000000000002E-2</c:v>
                </c:pt>
                <c:pt idx="21">
                  <c:v>0.03</c:v>
                </c:pt>
                <c:pt idx="24">
                  <c:v>6.7699999999999996E-2</c:v>
                </c:pt>
                <c:pt idx="25">
                  <c:v>6.3799999999999996E-2</c:v>
                </c:pt>
                <c:pt idx="27">
                  <c:v>0.1043</c:v>
                </c:pt>
                <c:pt idx="28">
                  <c:v>9.2600000000000002E-2</c:v>
                </c:pt>
              </c:numCache>
            </c:numRef>
          </c:val>
        </c:ser>
        <c:ser>
          <c:idx val="3"/>
          <c:order val="3"/>
          <c:tx>
            <c:strRef>
              <c:f>'ocu ac'!$E$1</c:f>
              <c:strCache>
                <c:ptCount val="1"/>
                <c:pt idx="0">
                  <c:v>student / elev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668250197941404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34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1.1084718923198759E-2"/>
                  <c:y val="1.43229026794570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692003167062551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2.3626090148726547E-2"/>
                  <c:y val="1.3270760187024103E-16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nokta.md</c:v>
                </c:pt>
                <c:pt idx="1">
                  <c:v>unimedia.md</c:v>
                </c:pt>
                <c:pt idx="2">
                  <c:v>mold-street.com</c:v>
                </c:pt>
                <c:pt idx="3">
                  <c:v>deschide.md</c:v>
                </c:pt>
                <c:pt idx="4">
                  <c:v>perfecte.md</c:v>
                </c:pt>
                <c:pt idx="5">
                  <c:v>newsmaker.md</c:v>
                </c:pt>
                <c:pt idx="6">
                  <c:v>timpul.md</c:v>
                </c:pt>
                <c:pt idx="7">
                  <c:v>point.md</c:v>
                </c:pt>
                <c:pt idx="8">
                  <c:v>stiri.md</c:v>
                </c:pt>
                <c:pt idx="9">
                  <c:v>tv8.md</c:v>
                </c:pt>
                <c:pt idx="10">
                  <c:v>agora.md</c:v>
                </c:pt>
                <c:pt idx="11">
                  <c:v>gismeteo.md</c:v>
                </c:pt>
                <c:pt idx="12">
                  <c:v>protv.md</c:v>
                </c:pt>
                <c:pt idx="13">
                  <c:v>999.md</c:v>
                </c:pt>
                <c:pt idx="14">
                  <c:v>anticoruptie.md</c:v>
                </c:pt>
                <c:pt idx="15">
                  <c:v>megogo.net</c:v>
                </c:pt>
                <c:pt idx="16">
                  <c:v>md.mail.ru</c:v>
                </c:pt>
                <c:pt idx="17">
                  <c:v>makler.md</c:v>
                </c:pt>
                <c:pt idx="18">
                  <c:v>rutube.ru</c:v>
                </c:pt>
                <c:pt idx="19">
                  <c:v>sputnik.md</c:v>
                </c:pt>
                <c:pt idx="20">
                  <c:v>kp.md</c:v>
                </c:pt>
                <c:pt idx="21">
                  <c:v>zdg.md</c:v>
                </c:pt>
                <c:pt idx="22">
                  <c:v>ea.md</c:v>
                </c:pt>
                <c:pt idx="23">
                  <c:v>diez.md</c:v>
                </c:pt>
                <c:pt idx="24">
                  <c:v>noi.md</c:v>
                </c:pt>
                <c:pt idx="25">
                  <c:v>esp.md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moldovenii.md</c:v>
                </c:pt>
              </c:strCache>
            </c:strRef>
          </c:cat>
          <c:val>
            <c:numRef>
              <c:f>'ocu ac'!$E$2:$E$31</c:f>
              <c:numCache>
                <c:formatCode>0%</c:formatCode>
                <c:ptCount val="30"/>
                <c:pt idx="0">
                  <c:v>7.9200000000000007E-2</c:v>
                </c:pt>
                <c:pt idx="1">
                  <c:v>0.11</c:v>
                </c:pt>
                <c:pt idx="2">
                  <c:v>0.1978</c:v>
                </c:pt>
                <c:pt idx="3">
                  <c:v>0.1515</c:v>
                </c:pt>
                <c:pt idx="4">
                  <c:v>7.4999999999999997E-2</c:v>
                </c:pt>
                <c:pt idx="5">
                  <c:v>6.6100000000000006E-2</c:v>
                </c:pt>
                <c:pt idx="6">
                  <c:v>0.23369999999999999</c:v>
                </c:pt>
                <c:pt idx="7">
                  <c:v>0.12</c:v>
                </c:pt>
                <c:pt idx="8">
                  <c:v>0.12</c:v>
                </c:pt>
                <c:pt idx="9">
                  <c:v>0.1414</c:v>
                </c:pt>
                <c:pt idx="10">
                  <c:v>0.31940000000000002</c:v>
                </c:pt>
                <c:pt idx="11">
                  <c:v>7.9699999999999993E-2</c:v>
                </c:pt>
                <c:pt idx="12">
                  <c:v>0.1191</c:v>
                </c:pt>
                <c:pt idx="13">
                  <c:v>0.13</c:v>
                </c:pt>
                <c:pt idx="14">
                  <c:v>3.9E-2</c:v>
                </c:pt>
                <c:pt idx="15">
                  <c:v>0.36320000000000002</c:v>
                </c:pt>
                <c:pt idx="16">
                  <c:v>0.16139999999999999</c:v>
                </c:pt>
                <c:pt idx="17">
                  <c:v>6.6600000000000006E-2</c:v>
                </c:pt>
                <c:pt idx="18">
                  <c:v>0.2505</c:v>
                </c:pt>
                <c:pt idx="19">
                  <c:v>0.1118</c:v>
                </c:pt>
                <c:pt idx="20">
                  <c:v>7.6300000000000007E-2</c:v>
                </c:pt>
                <c:pt idx="21">
                  <c:v>8.5999999999999993E-2</c:v>
                </c:pt>
                <c:pt idx="22">
                  <c:v>0.34089999999999998</c:v>
                </c:pt>
                <c:pt idx="23">
                  <c:v>0.42159999999999997</c:v>
                </c:pt>
                <c:pt idx="24">
                  <c:v>9.8400000000000001E-2</c:v>
                </c:pt>
                <c:pt idx="25">
                  <c:v>9.6699999999999994E-2</c:v>
                </c:pt>
                <c:pt idx="26">
                  <c:v>0.45760000000000001</c:v>
                </c:pt>
                <c:pt idx="27">
                  <c:v>0.31590000000000001</c:v>
                </c:pt>
                <c:pt idx="28">
                  <c:v>0.15190000000000001</c:v>
                </c:pt>
                <c:pt idx="29">
                  <c:v>0.2918</c:v>
                </c:pt>
              </c:numCache>
            </c:numRef>
          </c:val>
        </c:ser>
        <c:ser>
          <c:idx val="4"/>
          <c:order val="4"/>
          <c:tx>
            <c:strRef>
              <c:f>'ocu ac'!$F$1</c:f>
              <c:strCache>
                <c:ptCount val="1"/>
                <c:pt idx="0">
                  <c:v>pensionar or somer or casnica</c:v>
                </c:pt>
              </c:strCache>
            </c:strRef>
          </c:tx>
          <c:invertIfNegative val="0"/>
          <c:dLbls>
            <c:dLbl>
              <c:idx val="15"/>
              <c:layout>
                <c:manualLayout>
                  <c:x val="-2.1315307626822332E-2"/>
                  <c:y val="5.249343832020933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ac'!$A$2:$A$31</c:f>
              <c:strCache>
                <c:ptCount val="30"/>
                <c:pt idx="0">
                  <c:v>nokta.md</c:v>
                </c:pt>
                <c:pt idx="1">
                  <c:v>unimedia.md</c:v>
                </c:pt>
                <c:pt idx="2">
                  <c:v>mold-street.com</c:v>
                </c:pt>
                <c:pt idx="3">
                  <c:v>deschide.md</c:v>
                </c:pt>
                <c:pt idx="4">
                  <c:v>perfecte.md</c:v>
                </c:pt>
                <c:pt idx="5">
                  <c:v>newsmaker.md</c:v>
                </c:pt>
                <c:pt idx="6">
                  <c:v>timpul.md</c:v>
                </c:pt>
                <c:pt idx="7">
                  <c:v>point.md</c:v>
                </c:pt>
                <c:pt idx="8">
                  <c:v>stiri.md</c:v>
                </c:pt>
                <c:pt idx="9">
                  <c:v>tv8.md</c:v>
                </c:pt>
                <c:pt idx="10">
                  <c:v>agora.md</c:v>
                </c:pt>
                <c:pt idx="11">
                  <c:v>gismeteo.md</c:v>
                </c:pt>
                <c:pt idx="12">
                  <c:v>protv.md</c:v>
                </c:pt>
                <c:pt idx="13">
                  <c:v>999.md</c:v>
                </c:pt>
                <c:pt idx="14">
                  <c:v>anticoruptie.md</c:v>
                </c:pt>
                <c:pt idx="15">
                  <c:v>megogo.net</c:v>
                </c:pt>
                <c:pt idx="16">
                  <c:v>md.mail.ru</c:v>
                </c:pt>
                <c:pt idx="17">
                  <c:v>makler.md</c:v>
                </c:pt>
                <c:pt idx="18">
                  <c:v>rutube.ru</c:v>
                </c:pt>
                <c:pt idx="19">
                  <c:v>sputnik.md</c:v>
                </c:pt>
                <c:pt idx="20">
                  <c:v>kp.md</c:v>
                </c:pt>
                <c:pt idx="21">
                  <c:v>zdg.md</c:v>
                </c:pt>
                <c:pt idx="22">
                  <c:v>ea.md</c:v>
                </c:pt>
                <c:pt idx="23">
                  <c:v>diez.md</c:v>
                </c:pt>
                <c:pt idx="24">
                  <c:v>noi.md</c:v>
                </c:pt>
                <c:pt idx="25">
                  <c:v>esp.md</c:v>
                </c:pt>
                <c:pt idx="26">
                  <c:v>moldova.org</c:v>
                </c:pt>
                <c:pt idx="27">
                  <c:v>ivi.ru</c:v>
                </c:pt>
                <c:pt idx="28">
                  <c:v>ok.ru</c:v>
                </c:pt>
                <c:pt idx="29">
                  <c:v>moldovenii.md</c:v>
                </c:pt>
              </c:strCache>
            </c:strRef>
          </c:cat>
          <c:val>
            <c:numRef>
              <c:f>'ocu ac'!$F$2:$F$31</c:f>
              <c:numCache>
                <c:formatCode>0%</c:formatCode>
                <c:ptCount val="30"/>
                <c:pt idx="0">
                  <c:v>0.25140000000000001</c:v>
                </c:pt>
                <c:pt idx="1">
                  <c:v>0.13</c:v>
                </c:pt>
                <c:pt idx="2">
                  <c:v>0.1399</c:v>
                </c:pt>
                <c:pt idx="3">
                  <c:v>0.17050000000000001</c:v>
                </c:pt>
                <c:pt idx="4">
                  <c:v>7.6899999999999996E-2</c:v>
                </c:pt>
                <c:pt idx="5">
                  <c:v>0.24840000000000001</c:v>
                </c:pt>
                <c:pt idx="6">
                  <c:v>0.25900000000000001</c:v>
                </c:pt>
                <c:pt idx="7">
                  <c:v>0.2</c:v>
                </c:pt>
                <c:pt idx="8">
                  <c:v>0.2</c:v>
                </c:pt>
                <c:pt idx="9">
                  <c:v>0.1166</c:v>
                </c:pt>
                <c:pt idx="10">
                  <c:v>9.0499999999999997E-2</c:v>
                </c:pt>
                <c:pt idx="11">
                  <c:v>0.31850000000000001</c:v>
                </c:pt>
                <c:pt idx="12">
                  <c:v>0.15909999999999999</c:v>
                </c:pt>
                <c:pt idx="13">
                  <c:v>0.23</c:v>
                </c:pt>
                <c:pt idx="14">
                  <c:v>0.24729999999999999</c:v>
                </c:pt>
                <c:pt idx="15">
                  <c:v>0.1087</c:v>
                </c:pt>
                <c:pt idx="16">
                  <c:v>0.25130000000000002</c:v>
                </c:pt>
                <c:pt idx="17">
                  <c:v>0.31130000000000002</c:v>
                </c:pt>
                <c:pt idx="18">
                  <c:v>0.34379999999999999</c:v>
                </c:pt>
                <c:pt idx="19">
                  <c:v>0.2752</c:v>
                </c:pt>
                <c:pt idx="20">
                  <c:v>0.41849999999999998</c:v>
                </c:pt>
                <c:pt idx="21">
                  <c:v>0.1305</c:v>
                </c:pt>
                <c:pt idx="22">
                  <c:v>0.21290000000000001</c:v>
                </c:pt>
                <c:pt idx="23">
                  <c:v>9.6199999999999994E-2</c:v>
                </c:pt>
                <c:pt idx="24">
                  <c:v>0.3291</c:v>
                </c:pt>
                <c:pt idx="25">
                  <c:v>0.17799999999999999</c:v>
                </c:pt>
                <c:pt idx="26">
                  <c:v>0.14929999999999999</c:v>
                </c:pt>
                <c:pt idx="27">
                  <c:v>0.20080000000000001</c:v>
                </c:pt>
                <c:pt idx="28">
                  <c:v>0.39439999999999997</c:v>
                </c:pt>
                <c:pt idx="29">
                  <c:v>0.1636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315217600"/>
        <c:axId val="1591144032"/>
      </c:barChart>
      <c:catAx>
        <c:axId val="1315217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591144032"/>
        <c:crosses val="autoZero"/>
        <c:auto val="1"/>
        <c:lblAlgn val="ctr"/>
        <c:lblOffset val="100"/>
        <c:noMultiLvlLbl val="0"/>
      </c:catAx>
      <c:valAx>
        <c:axId val="15911440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315217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total!$W$2:$W$3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total!$X$2:$X$3</c:f>
              <c:numCache>
                <c:formatCode>0%</c:formatCode>
                <c:ptCount val="2"/>
                <c:pt idx="0">
                  <c:v>0.41</c:v>
                </c:pt>
                <c:pt idx="1">
                  <c:v>0.59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C0350-6443-4F24-83DC-2DB2A2B8DAA9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3788" y="1279525"/>
            <a:ext cx="4914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D2E3-0EBB-4BA7-A605-1F79E023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3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9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80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54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87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740" y="2254705"/>
            <a:ext cx="8780384" cy="15557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9480" y="4112895"/>
            <a:ext cx="7230904" cy="1854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4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7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9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2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4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7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9152" y="290659"/>
            <a:ext cx="2324219" cy="619286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493" y="290659"/>
            <a:ext cx="6800493" cy="61928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4663972"/>
            <a:ext cx="8780384" cy="144152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3076271"/>
            <a:ext cx="8780384" cy="15876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4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49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74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9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23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4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17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19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6493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1014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24662"/>
            <a:ext cx="4564150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6493" y="2301744"/>
            <a:ext cx="4564150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7433" y="1624662"/>
            <a:ext cx="4565943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47433" y="2301744"/>
            <a:ext cx="4565943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7" y="288979"/>
            <a:ext cx="3398454" cy="12298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38690" y="288982"/>
            <a:ext cx="5774680" cy="619454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497" y="1518819"/>
            <a:ext cx="3398454" cy="4964708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725" y="5080637"/>
            <a:ext cx="6197918" cy="59979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4725" y="648520"/>
            <a:ext cx="6197918" cy="4354830"/>
          </a:xfrm>
        </p:spPr>
        <p:txBody>
          <a:bodyPr/>
          <a:lstStyle>
            <a:lvl1pPr marL="0" indent="0">
              <a:buNone/>
              <a:defRPr sz="3400"/>
            </a:lvl1pPr>
            <a:lvl2pPr marL="502479" indent="0">
              <a:buNone/>
              <a:defRPr sz="3100"/>
            </a:lvl2pPr>
            <a:lvl3pPr marL="1004958" indent="0">
              <a:buNone/>
              <a:defRPr sz="2600"/>
            </a:lvl3pPr>
            <a:lvl4pPr marL="1507437" indent="0">
              <a:buNone/>
              <a:defRPr sz="2200"/>
            </a:lvl4pPr>
            <a:lvl5pPr marL="2009916" indent="0">
              <a:buNone/>
              <a:defRPr sz="2200"/>
            </a:lvl5pPr>
            <a:lvl6pPr marL="2512396" indent="0">
              <a:buNone/>
              <a:defRPr sz="2200"/>
            </a:lvl6pPr>
            <a:lvl7pPr marL="3014874" indent="0">
              <a:buNone/>
              <a:defRPr sz="2200"/>
            </a:lvl7pPr>
            <a:lvl8pPr marL="3517354" indent="0">
              <a:buNone/>
              <a:defRPr sz="2200"/>
            </a:lvl8pPr>
            <a:lvl9pPr marL="4019832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4725" y="5680436"/>
            <a:ext cx="6197918" cy="851813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3" y="290658"/>
            <a:ext cx="9296877" cy="1209675"/>
          </a:xfrm>
          <a:prstGeom prst="rect">
            <a:avLst/>
          </a:prstGeom>
        </p:spPr>
        <p:txBody>
          <a:bodyPr vert="horz" lIns="100496" tIns="50248" rIns="100496" bIns="5024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93547"/>
            <a:ext cx="9296877" cy="4789979"/>
          </a:xfrm>
          <a:prstGeom prst="rect">
            <a:avLst/>
          </a:prstGeom>
        </p:spPr>
        <p:txBody>
          <a:bodyPr vert="horz" lIns="100496" tIns="50248" rIns="100496" bIns="502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6493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EA34-750E-45CF-8DF1-8AA04EF0DE67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29370" y="6727139"/>
            <a:ext cx="3271123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03070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u"/>
  </p:transition>
  <p:txStyles>
    <p:titleStyle>
      <a:lvl1pPr algn="ctr" defTabSz="100495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858" indent="-376858" algn="l" defTabSz="100495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16528" indent="-314049" algn="l" defTabSz="100495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6197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677" indent="-251240" algn="l" defTabSz="100495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1155" indent="-251240" algn="l" defTabSz="100495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363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11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68593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1071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479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958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437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991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39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487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735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19832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5" Type="http://schemas.openxmlformats.org/officeDocument/2006/relationships/image" Target="../media/image11.png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4.xml"/><Relationship Id="rId5" Type="http://schemas.openxmlformats.org/officeDocument/2006/relationships/image" Target="../media/image12.png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2" descr="Untitled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427" y="532681"/>
            <a:ext cx="3600000" cy="4312413"/>
          </a:xfrm>
          <a:prstGeom prst="rect">
            <a:avLst/>
          </a:prstGeom>
        </p:spPr>
      </p:pic>
      <p:pic>
        <p:nvPicPr>
          <p:cNvPr id="7" name="Рисунок 16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6539" y="1252761"/>
            <a:ext cx="1807206" cy="1800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4492" y="1684809"/>
            <a:ext cx="4354847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dirty="0" smtClean="0">
                <a:solidFill>
                  <a:srgbClr val="A5C09D"/>
                </a:solidFill>
              </a:rPr>
              <a:t>MARCH 2020 </a:t>
            </a:r>
            <a:endParaRPr lang="it-IT" dirty="0">
              <a:solidFill>
                <a:srgbClr val="A5C09D"/>
              </a:solidFill>
            </a:endParaRPr>
          </a:p>
          <a:p>
            <a:pPr fontAlgn="ctr"/>
            <a:r>
              <a:rPr lang="it-IT" sz="4000" b="1" dirty="0" smtClean="0">
                <a:solidFill>
                  <a:srgbClr val="A5C09D"/>
                </a:solidFill>
              </a:rPr>
              <a:t>ONLINE AUDIENCE </a:t>
            </a:r>
          </a:p>
          <a:p>
            <a:pPr fontAlgn="ctr"/>
            <a:r>
              <a:rPr lang="it-IT" sz="4000" b="1" dirty="0" smtClean="0">
                <a:solidFill>
                  <a:srgbClr val="A5C09D"/>
                </a:solidFill>
              </a:rPr>
              <a:t>STUDY REPORT</a:t>
            </a:r>
          </a:p>
          <a:p>
            <a:pPr fontAlgn="ctr"/>
            <a:endParaRPr lang="it-IT" b="1" dirty="0" smtClean="0">
              <a:solidFill>
                <a:srgbClr val="A5C09D"/>
              </a:solidFill>
            </a:endParaRPr>
          </a:p>
          <a:p>
            <a:pPr fontAlgn="ctr"/>
            <a:r>
              <a:rPr lang="it-IT" dirty="0" smtClean="0">
                <a:solidFill>
                  <a:srgbClr val="A5C09D"/>
                </a:solidFill>
              </a:rPr>
              <a:t>.MD INTERNET POPULATION - 1 840</a:t>
            </a:r>
            <a:r>
              <a:rPr lang="ro-RO" dirty="0" smtClean="0">
                <a:solidFill>
                  <a:srgbClr val="A5C09D"/>
                </a:solidFill>
              </a:rPr>
              <a:t> </a:t>
            </a:r>
            <a:r>
              <a:rPr lang="en-US" dirty="0" smtClean="0">
                <a:solidFill>
                  <a:srgbClr val="A5C09D"/>
                </a:solidFill>
              </a:rPr>
              <a:t>020</a:t>
            </a:r>
            <a:endParaRPr lang="it-IT" dirty="0">
              <a:solidFill>
                <a:srgbClr val="A5C09D"/>
              </a:solidFill>
            </a:endParaRPr>
          </a:p>
        </p:txBody>
      </p:sp>
      <p:pic>
        <p:nvPicPr>
          <p:cNvPr id="15" name="Рисунок 15" descr="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3203" y="6365329"/>
            <a:ext cx="2243420" cy="55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9718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253075"/>
              </p:ext>
            </p:extLst>
          </p:nvPr>
        </p:nvGraphicFramePr>
        <p:xfrm>
          <a:off x="8068052" y="1468785"/>
          <a:ext cx="2261811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49420"/>
            <a:ext cx="465182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SEX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3676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2" name="Picture 2" descr="G:\descarcari\icomoon_1_icons\PNG\ma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51211" y="2681283"/>
            <a:ext cx="360000" cy="360000"/>
          </a:xfrm>
          <a:prstGeom prst="rect">
            <a:avLst/>
          </a:prstGeom>
          <a:noFill/>
        </p:spPr>
      </p:pic>
      <p:pic>
        <p:nvPicPr>
          <p:cNvPr id="1027" name="Picture 3" descr="G:\descarcari\icomoon_1_icons\PNG\wom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19707" y="2057389"/>
            <a:ext cx="360000" cy="360000"/>
          </a:xfrm>
          <a:prstGeom prst="rect">
            <a:avLst/>
          </a:prstGeom>
          <a:noFill/>
        </p:spPr>
      </p:pic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064531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71439"/>
            <a:ext cx="49345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AGE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8" name="Рисунок 17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346" y="4254710"/>
            <a:ext cx="750921" cy="1800000"/>
          </a:xfrm>
          <a:prstGeom prst="rect">
            <a:avLst/>
          </a:prstGeom>
        </p:spPr>
      </p:pic>
      <p:graphicFrame>
        <p:nvGraphicFramePr>
          <p:cNvPr id="17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089994"/>
              </p:ext>
            </p:extLst>
          </p:nvPr>
        </p:nvGraphicFramePr>
        <p:xfrm>
          <a:off x="8066723" y="1404461"/>
          <a:ext cx="2263140" cy="285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084653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52488" y="271439"/>
            <a:ext cx="103655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EDUCATION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7" name="Рисунок 16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453" y="4349105"/>
            <a:ext cx="1166896" cy="1800000"/>
          </a:xfrm>
          <a:prstGeom prst="rect">
            <a:avLst/>
          </a:prstGeom>
        </p:spPr>
      </p:pic>
      <p:graphicFrame>
        <p:nvGraphicFramePr>
          <p:cNvPr id="19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822915"/>
              </p:ext>
            </p:extLst>
          </p:nvPr>
        </p:nvGraphicFramePr>
        <p:xfrm>
          <a:off x="8026230" y="1328473"/>
          <a:ext cx="2307600" cy="285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937859"/>
              </p:ext>
            </p:extLst>
          </p:nvPr>
        </p:nvGraphicFramePr>
        <p:xfrm>
          <a:off x="-6894" y="0"/>
          <a:ext cx="8026944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21315" y="271439"/>
            <a:ext cx="112029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OCCUPATION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5227109"/>
              </p:ext>
            </p:extLst>
          </p:nvPr>
        </p:nvGraphicFramePr>
        <p:xfrm>
          <a:off x="8022451" y="1414447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9605" y="4421113"/>
            <a:ext cx="2009601" cy="1728000"/>
          </a:xfrm>
          <a:prstGeom prst="rect">
            <a:avLst/>
          </a:prstGeom>
        </p:spPr>
      </p:pic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9487767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578899" y="249420"/>
            <a:ext cx="115607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URBAN / RURAL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7039572"/>
              </p:ext>
            </p:extLst>
          </p:nvPr>
        </p:nvGraphicFramePr>
        <p:xfrm>
          <a:off x="8022451" y="1485885"/>
          <a:ext cx="2307412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" name="Picture 4" descr="G:\descarcari\icomoon_4_icons\PNG\home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38610" y="1918669"/>
            <a:ext cx="360000" cy="360000"/>
          </a:xfrm>
          <a:prstGeom prst="rect">
            <a:avLst/>
          </a:prstGeom>
          <a:noFill/>
        </p:spPr>
      </p:pic>
      <p:pic>
        <p:nvPicPr>
          <p:cNvPr id="2053" name="Picture 5" descr="G:\descarcari\icomoon_4_icons\PNG\offic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80652" y="2817113"/>
            <a:ext cx="360000" cy="360000"/>
          </a:xfrm>
          <a:prstGeom prst="rect">
            <a:avLst/>
          </a:prstGeom>
          <a:noFill/>
        </p:spPr>
      </p:pic>
      <p:graphicFrame>
        <p:nvGraphicFramePr>
          <p:cNvPr id="19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727289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786951" y="249420"/>
            <a:ext cx="73929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REGION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691079"/>
              </p:ext>
            </p:extLst>
          </p:nvPr>
        </p:nvGraphicFramePr>
        <p:xfrm>
          <a:off x="8022452" y="1485886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4" name="Рисунок 23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454" y="4652017"/>
            <a:ext cx="986618" cy="1620000"/>
          </a:xfrm>
          <a:prstGeom prst="rect">
            <a:avLst/>
          </a:prstGeom>
        </p:spPr>
      </p:pic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288177"/>
              </p:ext>
            </p:extLst>
          </p:nvPr>
        </p:nvGraphicFramePr>
        <p:xfrm>
          <a:off x="28435" y="0"/>
          <a:ext cx="8016816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238550" y="241281"/>
            <a:ext cx="182292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>
                <a:solidFill>
                  <a:srgbClr val="52687D"/>
                </a:solidFill>
                <a:latin typeface="Netto OT Bold" pitchFamily="2" charset="0"/>
              </a:rPr>
              <a:t>HOUSEHOLD NET INCOME</a:t>
            </a:r>
            <a:endParaRPr lang="ru-RU" sz="1400" b="1" dirty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7699838"/>
              </p:ext>
            </p:extLst>
          </p:nvPr>
        </p:nvGraphicFramePr>
        <p:xfrm>
          <a:off x="8022451" y="1485885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485" y="4761917"/>
            <a:ext cx="1351574" cy="1440000"/>
          </a:xfrm>
          <a:prstGeom prst="rect">
            <a:avLst/>
          </a:prstGeom>
        </p:spPr>
      </p:pic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958211"/>
              </p:ext>
            </p:extLst>
          </p:nvPr>
        </p:nvGraphicFramePr>
        <p:xfrm>
          <a:off x="0" y="0"/>
          <a:ext cx="80224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18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4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286493"/>
              </p:ext>
            </p:extLst>
          </p:nvPr>
        </p:nvGraphicFramePr>
        <p:xfrm>
          <a:off x="8328853" y="1485885"/>
          <a:ext cx="1765300" cy="2143140"/>
        </p:xfrm>
        <a:graphic>
          <a:graphicData uri="http://schemas.openxmlformats.org/drawingml/2006/table">
            <a:tbl>
              <a:tblPr/>
              <a:tblGrid>
                <a:gridCol w="800100"/>
                <a:gridCol w="965200"/>
              </a:tblGrid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4F81BD"/>
                          </a:solidFill>
                          <a:latin typeface="Calibri"/>
                        </a:rPr>
                        <a:t>Platform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4F81BD"/>
                          </a:solidFill>
                          <a:latin typeface="Calibri"/>
                        </a:rPr>
                        <a:t>Population</a:t>
                      </a: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PC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+mn-lt"/>
                        </a:rPr>
                        <a:t>1,335,439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A5C09D"/>
                          </a:solidFill>
                          <a:latin typeface="Calibri"/>
                        </a:rPr>
                        <a:t>Phone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+mn-lt"/>
                        </a:rPr>
                        <a:t>1,197,862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Tablet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+mn-lt"/>
                        </a:rPr>
                        <a:t>311,100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A5C09D"/>
                          </a:solidFill>
                          <a:latin typeface="Calibri"/>
                        </a:rPr>
                        <a:t>1 </a:t>
                      </a:r>
                      <a:r>
                        <a:rPr lang="it-IT" sz="1100" b="1" i="0" u="none" strike="noStrike" dirty="0" smtClean="0">
                          <a:solidFill>
                            <a:srgbClr val="A5C09D"/>
                          </a:solidFill>
                          <a:latin typeface="Calibri"/>
                        </a:rPr>
                        <a:t>840</a:t>
                      </a:r>
                      <a:r>
                        <a:rPr lang="ro-RO" sz="1100" b="1" i="0" u="none" strike="noStrike" dirty="0" smtClean="0">
                          <a:solidFill>
                            <a:srgbClr val="A5C09D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rgbClr val="A5C09D"/>
                          </a:solidFill>
                          <a:latin typeface="Calibri"/>
                        </a:rPr>
                        <a:t>020</a:t>
                      </a:r>
                      <a:endParaRPr lang="it-IT" sz="1100" b="1" i="0" u="none" strike="noStrike" dirty="0">
                        <a:solidFill>
                          <a:srgbClr val="A5C09D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" name="Прямоугольник 18"/>
          <p:cNvSpPr/>
          <p:nvPr/>
        </p:nvSpPr>
        <p:spPr>
          <a:xfrm>
            <a:off x="8736831" y="249420"/>
            <a:ext cx="84188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PLATFORM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96197" y="6581353"/>
            <a:ext cx="13708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MARCH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3" y="0"/>
            <a:ext cx="7920880" cy="725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141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14690</TotalTime>
  <Words>147</Words>
  <Application>Microsoft Office PowerPoint</Application>
  <PresentationFormat>Custom</PresentationFormat>
  <Paragraphs>100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Netto OT Bold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BATI</dc:creator>
  <cp:lastModifiedBy>User</cp:lastModifiedBy>
  <cp:revision>1327</cp:revision>
  <dcterms:created xsi:type="dcterms:W3CDTF">2016-02-03T18:49:27Z</dcterms:created>
  <dcterms:modified xsi:type="dcterms:W3CDTF">2020-05-14T12:29:43Z</dcterms:modified>
</cp:coreProperties>
</file>