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5" r:id="rId2"/>
    <p:sldId id="296" r:id="rId3"/>
    <p:sldId id="304" r:id="rId4"/>
    <p:sldId id="307" r:id="rId5"/>
    <p:sldId id="309" r:id="rId6"/>
    <p:sldId id="313" r:id="rId7"/>
    <p:sldId id="316" r:id="rId8"/>
    <p:sldId id="321" r:id="rId9"/>
    <p:sldId id="326" r:id="rId10"/>
  </p:sldIdLst>
  <p:sldSz cx="10329863" cy="7258050"/>
  <p:notesSz cx="7102475" cy="10234613"/>
  <p:defaultTextStyle>
    <a:defPPr>
      <a:defRPr lang="ru-RU"/>
    </a:defPPr>
    <a:lvl1pPr marL="0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2479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4958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7437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0991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239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487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1735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19832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pos="3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67B"/>
    <a:srgbClr val="EABE37"/>
    <a:srgbClr val="9CC09D"/>
    <a:srgbClr val="4F81BD"/>
    <a:srgbClr val="52687D"/>
    <a:srgbClr val="DC5356"/>
    <a:srgbClr val="376092"/>
    <a:srgbClr val="19C3FF"/>
    <a:srgbClr val="5FB7E5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5232" autoAdjust="0"/>
  </p:normalViewPr>
  <p:slideViewPr>
    <p:cSldViewPr>
      <p:cViewPr varScale="1">
        <p:scale>
          <a:sx n="81" d="100"/>
          <a:sy n="81" d="100"/>
        </p:scale>
        <p:origin x="475" y="82"/>
      </p:cViewPr>
      <p:guideLst>
        <p:guide orient="horz" pos="2286"/>
        <p:guide pos="32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'999'!$AA$10:$AA$11</c:f>
              <c:strCache>
                <c:ptCount val="2"/>
                <c:pt idx="0">
                  <c:v>F</c:v>
                </c:pt>
                <c:pt idx="1">
                  <c:v>B</c:v>
                </c:pt>
              </c:strCache>
            </c:strRef>
          </c:cat>
          <c:val>
            <c:numRef>
              <c:f>'999'!$AB$10:$AB$11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01"/>
          <c:y val="2.2988542610424718E-2"/>
          <c:w val="0.83491686460807624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ac'!$A$2:$A$31</c:f>
              <c:strCache>
                <c:ptCount val="30"/>
                <c:pt idx="0">
                  <c:v>newsmaker.md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esp.md</c:v>
                </c:pt>
                <c:pt idx="4">
                  <c:v>perfecte.md</c:v>
                </c:pt>
                <c:pt idx="5">
                  <c:v>point.md</c:v>
                </c:pt>
                <c:pt idx="6">
                  <c:v>unimedia.md</c:v>
                </c:pt>
                <c:pt idx="7">
                  <c:v>mama.md</c:v>
                </c:pt>
                <c:pt idx="8">
                  <c:v>stiri.md</c:v>
                </c:pt>
                <c:pt idx="9">
                  <c:v>protv.md</c:v>
                </c:pt>
                <c:pt idx="10">
                  <c:v>999.md</c:v>
                </c:pt>
                <c:pt idx="11">
                  <c:v>tv8.md</c:v>
                </c:pt>
                <c:pt idx="12">
                  <c:v>diez.md</c:v>
                </c:pt>
                <c:pt idx="13">
                  <c:v>kp.md</c:v>
                </c:pt>
                <c:pt idx="14">
                  <c:v>sputnik.md</c:v>
                </c:pt>
                <c:pt idx="15">
                  <c:v>agora.md</c:v>
                </c:pt>
                <c:pt idx="16">
                  <c:v>megogo.net</c:v>
                </c:pt>
                <c:pt idx="17">
                  <c:v>deschide.md</c:v>
                </c:pt>
                <c:pt idx="18">
                  <c:v>makler.md</c:v>
                </c:pt>
                <c:pt idx="19">
                  <c:v>timpul.md</c:v>
                </c:pt>
                <c:pt idx="20">
                  <c:v>md.mail.ru</c:v>
                </c:pt>
                <c:pt idx="21">
                  <c:v>ea.md</c:v>
                </c:pt>
                <c:pt idx="22">
                  <c:v>moldovenii.md</c:v>
                </c:pt>
                <c:pt idx="23">
                  <c:v>noi.md</c:v>
                </c:pt>
                <c:pt idx="24">
                  <c:v>gismeteo.md</c:v>
                </c:pt>
                <c:pt idx="25">
                  <c:v>zdg.md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rutube.ru</c:v>
                </c:pt>
              </c:strCache>
            </c:strRef>
          </c:cat>
          <c:val>
            <c:numRef>
              <c:f>'urban ac'!$B$2:$B$31</c:f>
              <c:numCache>
                <c:formatCode>0%</c:formatCode>
                <c:ptCount val="30"/>
                <c:pt idx="0">
                  <c:v>0.89529999999999998</c:v>
                </c:pt>
                <c:pt idx="1">
                  <c:v>0.87370000000000003</c:v>
                </c:pt>
                <c:pt idx="2">
                  <c:v>0.86870000000000003</c:v>
                </c:pt>
                <c:pt idx="3">
                  <c:v>0.86770000000000003</c:v>
                </c:pt>
                <c:pt idx="4">
                  <c:v>0.84</c:v>
                </c:pt>
                <c:pt idx="5">
                  <c:v>0.76770000000000005</c:v>
                </c:pt>
                <c:pt idx="6">
                  <c:v>0.74880000000000002</c:v>
                </c:pt>
                <c:pt idx="7">
                  <c:v>0.72</c:v>
                </c:pt>
                <c:pt idx="8">
                  <c:v>0.70320000000000005</c:v>
                </c:pt>
                <c:pt idx="9">
                  <c:v>0.66269999999999996</c:v>
                </c:pt>
                <c:pt idx="10">
                  <c:v>0.65490000000000004</c:v>
                </c:pt>
                <c:pt idx="11">
                  <c:v>0.62039999999999995</c:v>
                </c:pt>
                <c:pt idx="12">
                  <c:v>0.62</c:v>
                </c:pt>
                <c:pt idx="13">
                  <c:v>0.6179</c:v>
                </c:pt>
                <c:pt idx="14">
                  <c:v>0.60340000000000005</c:v>
                </c:pt>
                <c:pt idx="15">
                  <c:v>0.59570000000000001</c:v>
                </c:pt>
                <c:pt idx="16">
                  <c:v>0.57640000000000002</c:v>
                </c:pt>
                <c:pt idx="17">
                  <c:v>0.57279999999999998</c:v>
                </c:pt>
                <c:pt idx="18">
                  <c:v>0.56999999999999995</c:v>
                </c:pt>
                <c:pt idx="19">
                  <c:v>0.56989999999999996</c:v>
                </c:pt>
                <c:pt idx="20">
                  <c:v>0.56610000000000005</c:v>
                </c:pt>
                <c:pt idx="21">
                  <c:v>0.56410000000000005</c:v>
                </c:pt>
                <c:pt idx="22">
                  <c:v>0.55089999999999995</c:v>
                </c:pt>
                <c:pt idx="23">
                  <c:v>0.55000000000000004</c:v>
                </c:pt>
                <c:pt idx="24">
                  <c:v>0.55000000000000004</c:v>
                </c:pt>
                <c:pt idx="25">
                  <c:v>0.53739999999999999</c:v>
                </c:pt>
                <c:pt idx="26">
                  <c:v>0.47770000000000001</c:v>
                </c:pt>
                <c:pt idx="27">
                  <c:v>0.44030000000000002</c:v>
                </c:pt>
                <c:pt idx="28">
                  <c:v>0.43469999999999998</c:v>
                </c:pt>
                <c:pt idx="29">
                  <c:v>0.4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ac'!$A$2:$A$31</c:f>
              <c:strCache>
                <c:ptCount val="30"/>
                <c:pt idx="0">
                  <c:v>newsmaker.md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esp.md</c:v>
                </c:pt>
                <c:pt idx="4">
                  <c:v>perfecte.md</c:v>
                </c:pt>
                <c:pt idx="5">
                  <c:v>point.md</c:v>
                </c:pt>
                <c:pt idx="6">
                  <c:v>unimedia.md</c:v>
                </c:pt>
                <c:pt idx="7">
                  <c:v>mama.md</c:v>
                </c:pt>
                <c:pt idx="8">
                  <c:v>stiri.md</c:v>
                </c:pt>
                <c:pt idx="9">
                  <c:v>protv.md</c:v>
                </c:pt>
                <c:pt idx="10">
                  <c:v>999.md</c:v>
                </c:pt>
                <c:pt idx="11">
                  <c:v>tv8.md</c:v>
                </c:pt>
                <c:pt idx="12">
                  <c:v>diez.md</c:v>
                </c:pt>
                <c:pt idx="13">
                  <c:v>kp.md</c:v>
                </c:pt>
                <c:pt idx="14">
                  <c:v>sputnik.md</c:v>
                </c:pt>
                <c:pt idx="15">
                  <c:v>agora.md</c:v>
                </c:pt>
                <c:pt idx="16">
                  <c:v>megogo.net</c:v>
                </c:pt>
                <c:pt idx="17">
                  <c:v>deschide.md</c:v>
                </c:pt>
                <c:pt idx="18">
                  <c:v>makler.md</c:v>
                </c:pt>
                <c:pt idx="19">
                  <c:v>timpul.md</c:v>
                </c:pt>
                <c:pt idx="20">
                  <c:v>md.mail.ru</c:v>
                </c:pt>
                <c:pt idx="21">
                  <c:v>ea.md</c:v>
                </c:pt>
                <c:pt idx="22">
                  <c:v>moldovenii.md</c:v>
                </c:pt>
                <c:pt idx="23">
                  <c:v>noi.md</c:v>
                </c:pt>
                <c:pt idx="24">
                  <c:v>gismeteo.md</c:v>
                </c:pt>
                <c:pt idx="25">
                  <c:v>zdg.md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rutube.ru</c:v>
                </c:pt>
              </c:strCache>
            </c:strRef>
          </c:cat>
          <c:val>
            <c:numRef>
              <c:f>'urban ac'!$C$2:$C$31</c:f>
              <c:numCache>
                <c:formatCode>0%</c:formatCode>
                <c:ptCount val="30"/>
                <c:pt idx="0">
                  <c:v>0.1036</c:v>
                </c:pt>
                <c:pt idx="1">
                  <c:v>0.1263</c:v>
                </c:pt>
                <c:pt idx="2">
                  <c:v>0.13</c:v>
                </c:pt>
                <c:pt idx="3">
                  <c:v>0.1323</c:v>
                </c:pt>
                <c:pt idx="4">
                  <c:v>0.15690000000000001</c:v>
                </c:pt>
                <c:pt idx="5">
                  <c:v>0.22689999999999999</c:v>
                </c:pt>
                <c:pt idx="6">
                  <c:v>0.24940000000000001</c:v>
                </c:pt>
                <c:pt idx="7">
                  <c:v>0.27810000000000001</c:v>
                </c:pt>
                <c:pt idx="8">
                  <c:v>0.3</c:v>
                </c:pt>
                <c:pt idx="9">
                  <c:v>0.34</c:v>
                </c:pt>
                <c:pt idx="10">
                  <c:v>0.35</c:v>
                </c:pt>
                <c:pt idx="11">
                  <c:v>0.37719999999999998</c:v>
                </c:pt>
                <c:pt idx="12">
                  <c:v>0.37990000000000002</c:v>
                </c:pt>
                <c:pt idx="13">
                  <c:v>0.376</c:v>
                </c:pt>
                <c:pt idx="14">
                  <c:v>0.4</c:v>
                </c:pt>
                <c:pt idx="15">
                  <c:v>0.4</c:v>
                </c:pt>
                <c:pt idx="16">
                  <c:v>0.42359999999999998</c:v>
                </c:pt>
                <c:pt idx="17">
                  <c:v>0.43</c:v>
                </c:pt>
                <c:pt idx="18">
                  <c:v>0.43</c:v>
                </c:pt>
                <c:pt idx="19">
                  <c:v>0.43</c:v>
                </c:pt>
                <c:pt idx="20">
                  <c:v>0.43</c:v>
                </c:pt>
                <c:pt idx="21">
                  <c:v>0.43590000000000001</c:v>
                </c:pt>
                <c:pt idx="22">
                  <c:v>0.4491</c:v>
                </c:pt>
                <c:pt idx="23">
                  <c:v>0.45029999999999998</c:v>
                </c:pt>
                <c:pt idx="24">
                  <c:v>0.44829999999999998</c:v>
                </c:pt>
                <c:pt idx="25">
                  <c:v>0.46260000000000001</c:v>
                </c:pt>
                <c:pt idx="26">
                  <c:v>0.52229999999999999</c:v>
                </c:pt>
                <c:pt idx="27">
                  <c:v>0.55830000000000002</c:v>
                </c:pt>
                <c:pt idx="28">
                  <c:v>0.56999999999999995</c:v>
                </c:pt>
                <c:pt idx="29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771987392"/>
        <c:axId val="1771986304"/>
      </c:barChart>
      <c:catAx>
        <c:axId val="1771987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771986304"/>
        <c:crosses val="autoZero"/>
        <c:auto val="1"/>
        <c:lblAlgn val="ctr"/>
        <c:lblOffset val="100"/>
        <c:noMultiLvlLbl val="0"/>
      </c:catAx>
      <c:valAx>
        <c:axId val="17719863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771987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total!$N$2:$N$6</c:f>
              <c:strCache>
                <c:ptCount val="5"/>
                <c:pt idx="0">
                  <c:v>North</c:v>
                </c:pt>
                <c:pt idx="1">
                  <c:v>Center</c:v>
                </c:pt>
                <c:pt idx="2">
                  <c:v>Chisinau</c:v>
                </c:pt>
                <c:pt idx="3">
                  <c:v>South</c:v>
                </c:pt>
                <c:pt idx="4">
                  <c:v>Gagauzia</c:v>
                </c:pt>
              </c:strCache>
            </c:strRef>
          </c:cat>
          <c:val>
            <c:numRef>
              <c:f>total!$O$2:$O$6</c:f>
              <c:numCache>
                <c:formatCode>0%</c:formatCode>
                <c:ptCount val="5"/>
                <c:pt idx="0">
                  <c:v>0.25</c:v>
                </c:pt>
                <c:pt idx="1">
                  <c:v>0.28999999999999998</c:v>
                </c:pt>
                <c:pt idx="2">
                  <c:v>0.28899999999999998</c:v>
                </c:pt>
                <c:pt idx="3">
                  <c:v>0.15</c:v>
                </c:pt>
                <c:pt idx="4">
                  <c:v>1.72E-2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771987936"/>
        <c:axId val="1771982496"/>
      </c:barChart>
      <c:catAx>
        <c:axId val="1771987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771982496"/>
        <c:crosses val="autoZero"/>
        <c:auto val="1"/>
        <c:lblAlgn val="ctr"/>
        <c:lblOffset val="100"/>
        <c:noMultiLvlLbl val="0"/>
      </c:catAx>
      <c:valAx>
        <c:axId val="177198249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7719879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43"/>
          <c:y val="2.2988542610424781E-2"/>
          <c:w val="0.83491686460807701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esp.md</c:v>
                </c:pt>
                <c:pt idx="1">
                  <c:v>mold-street.com</c:v>
                </c:pt>
                <c:pt idx="2">
                  <c:v>newsmaker.md</c:v>
                </c:pt>
                <c:pt idx="3">
                  <c:v>md.mail.ru</c:v>
                </c:pt>
                <c:pt idx="4">
                  <c:v>ok.ru</c:v>
                </c:pt>
                <c:pt idx="5">
                  <c:v>timpul.md</c:v>
                </c:pt>
                <c:pt idx="6">
                  <c:v>gismeteo.md</c:v>
                </c:pt>
                <c:pt idx="7">
                  <c:v>rutube.ru</c:v>
                </c:pt>
                <c:pt idx="8">
                  <c:v>ivi.ru</c:v>
                </c:pt>
                <c:pt idx="9">
                  <c:v>diez.md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makler.md</c:v>
                </c:pt>
                <c:pt idx="13">
                  <c:v>999.md</c:v>
                </c:pt>
                <c:pt idx="14">
                  <c:v>agora.md</c:v>
                </c:pt>
                <c:pt idx="15">
                  <c:v>ea.md</c:v>
                </c:pt>
                <c:pt idx="16">
                  <c:v>moldovenii.md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stiri.md</c:v>
                </c:pt>
                <c:pt idx="20">
                  <c:v>deschide.md</c:v>
                </c:pt>
                <c:pt idx="21">
                  <c:v>mama.md</c:v>
                </c:pt>
                <c:pt idx="22">
                  <c:v>kp.md</c:v>
                </c:pt>
                <c:pt idx="23">
                  <c:v>tv8.md</c:v>
                </c:pt>
                <c:pt idx="24">
                  <c:v>noi.md</c:v>
                </c:pt>
                <c:pt idx="25">
                  <c:v>protv.md</c:v>
                </c:pt>
                <c:pt idx="26">
                  <c:v>zdg.md</c:v>
                </c:pt>
                <c:pt idx="27">
                  <c:v>unimedia.md</c:v>
                </c:pt>
                <c:pt idx="28">
                  <c:v>perfecte.md</c:v>
                </c:pt>
                <c:pt idx="29">
                  <c:v>anticoruptie.md</c:v>
                </c:pt>
              </c:strCache>
            </c:strRef>
          </c:cat>
          <c:val>
            <c:numRef>
              <c:f>'region ac'!$B$2:$B$31</c:f>
              <c:numCache>
                <c:formatCode>0%</c:formatCode>
                <c:ptCount val="30"/>
                <c:pt idx="0">
                  <c:v>0.83330000000000004</c:v>
                </c:pt>
                <c:pt idx="1">
                  <c:v>0.52849999999999997</c:v>
                </c:pt>
                <c:pt idx="2">
                  <c:v>0.3856</c:v>
                </c:pt>
                <c:pt idx="3">
                  <c:v>0.31859999999999999</c:v>
                </c:pt>
                <c:pt idx="4">
                  <c:v>0.3145</c:v>
                </c:pt>
                <c:pt idx="5">
                  <c:v>0.29720000000000002</c:v>
                </c:pt>
                <c:pt idx="6">
                  <c:v>0.29649999999999999</c:v>
                </c:pt>
                <c:pt idx="7">
                  <c:v>0.27960000000000002</c:v>
                </c:pt>
                <c:pt idx="8">
                  <c:v>0.27189999999999998</c:v>
                </c:pt>
                <c:pt idx="9">
                  <c:v>0.25490000000000002</c:v>
                </c:pt>
                <c:pt idx="10">
                  <c:v>0.25290000000000001</c:v>
                </c:pt>
                <c:pt idx="11">
                  <c:v>0.2487</c:v>
                </c:pt>
                <c:pt idx="12">
                  <c:v>0.2356</c:v>
                </c:pt>
                <c:pt idx="13">
                  <c:v>0.2261</c:v>
                </c:pt>
                <c:pt idx="14">
                  <c:v>0.21759999999999999</c:v>
                </c:pt>
                <c:pt idx="15">
                  <c:v>0.21049999999999999</c:v>
                </c:pt>
                <c:pt idx="16">
                  <c:v>0.20530000000000001</c:v>
                </c:pt>
                <c:pt idx="17">
                  <c:v>0.20480000000000001</c:v>
                </c:pt>
                <c:pt idx="18">
                  <c:v>0.2039</c:v>
                </c:pt>
                <c:pt idx="19">
                  <c:v>0.2021</c:v>
                </c:pt>
                <c:pt idx="20">
                  <c:v>0.19159999999999999</c:v>
                </c:pt>
                <c:pt idx="21">
                  <c:v>0.18970000000000001</c:v>
                </c:pt>
                <c:pt idx="22">
                  <c:v>0.18679999999999999</c:v>
                </c:pt>
                <c:pt idx="23">
                  <c:v>0.1852</c:v>
                </c:pt>
                <c:pt idx="24">
                  <c:v>0.17860000000000001</c:v>
                </c:pt>
                <c:pt idx="25">
                  <c:v>0.17680000000000001</c:v>
                </c:pt>
                <c:pt idx="26">
                  <c:v>0.14899999999999999</c:v>
                </c:pt>
                <c:pt idx="27">
                  <c:v>0.1211</c:v>
                </c:pt>
                <c:pt idx="28">
                  <c:v>5.9799999999999999E-2</c:v>
                </c:pt>
                <c:pt idx="29">
                  <c:v>4.6100000000000002E-2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esp.md</c:v>
                </c:pt>
                <c:pt idx="1">
                  <c:v>mold-street.com</c:v>
                </c:pt>
                <c:pt idx="2">
                  <c:v>newsmaker.md</c:v>
                </c:pt>
                <c:pt idx="3">
                  <c:v>md.mail.ru</c:v>
                </c:pt>
                <c:pt idx="4">
                  <c:v>ok.ru</c:v>
                </c:pt>
                <c:pt idx="5">
                  <c:v>timpul.md</c:v>
                </c:pt>
                <c:pt idx="6">
                  <c:v>gismeteo.md</c:v>
                </c:pt>
                <c:pt idx="7">
                  <c:v>rutube.ru</c:v>
                </c:pt>
                <c:pt idx="8">
                  <c:v>ivi.ru</c:v>
                </c:pt>
                <c:pt idx="9">
                  <c:v>diez.md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makler.md</c:v>
                </c:pt>
                <c:pt idx="13">
                  <c:v>999.md</c:v>
                </c:pt>
                <c:pt idx="14">
                  <c:v>agora.md</c:v>
                </c:pt>
                <c:pt idx="15">
                  <c:v>ea.md</c:v>
                </c:pt>
                <c:pt idx="16">
                  <c:v>moldovenii.md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stiri.md</c:v>
                </c:pt>
                <c:pt idx="20">
                  <c:v>deschide.md</c:v>
                </c:pt>
                <c:pt idx="21">
                  <c:v>mama.md</c:v>
                </c:pt>
                <c:pt idx="22">
                  <c:v>kp.md</c:v>
                </c:pt>
                <c:pt idx="23">
                  <c:v>tv8.md</c:v>
                </c:pt>
                <c:pt idx="24">
                  <c:v>noi.md</c:v>
                </c:pt>
                <c:pt idx="25">
                  <c:v>protv.md</c:v>
                </c:pt>
                <c:pt idx="26">
                  <c:v>zdg.md</c:v>
                </c:pt>
                <c:pt idx="27">
                  <c:v>unimedia.md</c:v>
                </c:pt>
                <c:pt idx="28">
                  <c:v>perfecte.md</c:v>
                </c:pt>
                <c:pt idx="29">
                  <c:v>anticoruptie.md</c:v>
                </c:pt>
              </c:strCache>
            </c:strRef>
          </c:cat>
          <c:val>
            <c:numRef>
              <c:f>'region ac'!$C$2:$C$31</c:f>
              <c:numCache>
                <c:formatCode>0%</c:formatCode>
                <c:ptCount val="30"/>
                <c:pt idx="0">
                  <c:v>3.5499999999999997E-2</c:v>
                </c:pt>
                <c:pt idx="1">
                  <c:v>8.8900000000000007E-2</c:v>
                </c:pt>
                <c:pt idx="2">
                  <c:v>0.2014</c:v>
                </c:pt>
                <c:pt idx="3">
                  <c:v>0.2671</c:v>
                </c:pt>
                <c:pt idx="4">
                  <c:v>0.35370000000000001</c:v>
                </c:pt>
                <c:pt idx="5">
                  <c:v>0.29470000000000002</c:v>
                </c:pt>
                <c:pt idx="6">
                  <c:v>0.28189999999999998</c:v>
                </c:pt>
                <c:pt idx="7">
                  <c:v>0.37340000000000001</c:v>
                </c:pt>
                <c:pt idx="8">
                  <c:v>0.25950000000000001</c:v>
                </c:pt>
                <c:pt idx="9">
                  <c:v>0.27729999999999999</c:v>
                </c:pt>
                <c:pt idx="10">
                  <c:v>0.248</c:v>
                </c:pt>
                <c:pt idx="11">
                  <c:v>0.25009999999999999</c:v>
                </c:pt>
                <c:pt idx="12">
                  <c:v>0.2898</c:v>
                </c:pt>
                <c:pt idx="13">
                  <c:v>0.25459999999999999</c:v>
                </c:pt>
                <c:pt idx="14">
                  <c:v>0.2515</c:v>
                </c:pt>
                <c:pt idx="15">
                  <c:v>0.33500000000000002</c:v>
                </c:pt>
                <c:pt idx="16">
                  <c:v>0.25569999999999998</c:v>
                </c:pt>
                <c:pt idx="17">
                  <c:v>0.34610000000000002</c:v>
                </c:pt>
                <c:pt idx="18">
                  <c:v>0.2</c:v>
                </c:pt>
                <c:pt idx="19">
                  <c:v>0.23880000000000001</c:v>
                </c:pt>
                <c:pt idx="20">
                  <c:v>0.36480000000000001</c:v>
                </c:pt>
                <c:pt idx="21">
                  <c:v>0.22850000000000001</c:v>
                </c:pt>
                <c:pt idx="22">
                  <c:v>0.29980000000000001</c:v>
                </c:pt>
                <c:pt idx="23">
                  <c:v>0.22409999999999999</c:v>
                </c:pt>
                <c:pt idx="24">
                  <c:v>0.34539999999999998</c:v>
                </c:pt>
                <c:pt idx="25">
                  <c:v>0.37069999999999997</c:v>
                </c:pt>
                <c:pt idx="26">
                  <c:v>0.40450000000000003</c:v>
                </c:pt>
                <c:pt idx="27">
                  <c:v>0.3553</c:v>
                </c:pt>
                <c:pt idx="28">
                  <c:v>0.44600000000000001</c:v>
                </c:pt>
                <c:pt idx="29">
                  <c:v>0.20230000000000001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esp.md</c:v>
                </c:pt>
                <c:pt idx="1">
                  <c:v>mold-street.com</c:v>
                </c:pt>
                <c:pt idx="2">
                  <c:v>newsmaker.md</c:v>
                </c:pt>
                <c:pt idx="3">
                  <c:v>md.mail.ru</c:v>
                </c:pt>
                <c:pt idx="4">
                  <c:v>ok.ru</c:v>
                </c:pt>
                <c:pt idx="5">
                  <c:v>timpul.md</c:v>
                </c:pt>
                <c:pt idx="6">
                  <c:v>gismeteo.md</c:v>
                </c:pt>
                <c:pt idx="7">
                  <c:v>rutube.ru</c:v>
                </c:pt>
                <c:pt idx="8">
                  <c:v>ivi.ru</c:v>
                </c:pt>
                <c:pt idx="9">
                  <c:v>diez.md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makler.md</c:v>
                </c:pt>
                <c:pt idx="13">
                  <c:v>999.md</c:v>
                </c:pt>
                <c:pt idx="14">
                  <c:v>agora.md</c:v>
                </c:pt>
                <c:pt idx="15">
                  <c:v>ea.md</c:v>
                </c:pt>
                <c:pt idx="16">
                  <c:v>moldovenii.md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stiri.md</c:v>
                </c:pt>
                <c:pt idx="20">
                  <c:v>deschide.md</c:v>
                </c:pt>
                <c:pt idx="21">
                  <c:v>mama.md</c:v>
                </c:pt>
                <c:pt idx="22">
                  <c:v>kp.md</c:v>
                </c:pt>
                <c:pt idx="23">
                  <c:v>tv8.md</c:v>
                </c:pt>
                <c:pt idx="24">
                  <c:v>noi.md</c:v>
                </c:pt>
                <c:pt idx="25">
                  <c:v>protv.md</c:v>
                </c:pt>
                <c:pt idx="26">
                  <c:v>zdg.md</c:v>
                </c:pt>
                <c:pt idx="27">
                  <c:v>unimedia.md</c:v>
                </c:pt>
                <c:pt idx="28">
                  <c:v>perfecte.md</c:v>
                </c:pt>
                <c:pt idx="29">
                  <c:v>anticoruptie.md</c:v>
                </c:pt>
              </c:strCache>
            </c:strRef>
          </c:cat>
          <c:val>
            <c:numRef>
              <c:f>'region ac'!$D$2:$D$31</c:f>
              <c:numCache>
                <c:formatCode>0%</c:formatCode>
                <c:ptCount val="30"/>
                <c:pt idx="0">
                  <c:v>0.1004</c:v>
                </c:pt>
                <c:pt idx="1">
                  <c:v>0.38</c:v>
                </c:pt>
                <c:pt idx="2">
                  <c:v>0.37130000000000002</c:v>
                </c:pt>
                <c:pt idx="3">
                  <c:v>0.25819999999999999</c:v>
                </c:pt>
                <c:pt idx="4">
                  <c:v>0.11940000000000001</c:v>
                </c:pt>
                <c:pt idx="5">
                  <c:v>0.314</c:v>
                </c:pt>
                <c:pt idx="6">
                  <c:v>0.21959999999999999</c:v>
                </c:pt>
                <c:pt idx="7">
                  <c:v>0.1714</c:v>
                </c:pt>
                <c:pt idx="8">
                  <c:v>0.26</c:v>
                </c:pt>
                <c:pt idx="9">
                  <c:v>0.376</c:v>
                </c:pt>
                <c:pt idx="10">
                  <c:v>0.33100000000000002</c:v>
                </c:pt>
                <c:pt idx="11">
                  <c:v>0.30959999999999999</c:v>
                </c:pt>
                <c:pt idx="12">
                  <c:v>0.28029999999999999</c:v>
                </c:pt>
                <c:pt idx="13">
                  <c:v>0.39789999999999998</c:v>
                </c:pt>
                <c:pt idx="14">
                  <c:v>0.48370000000000002</c:v>
                </c:pt>
                <c:pt idx="15">
                  <c:v>0.40350000000000003</c:v>
                </c:pt>
                <c:pt idx="16">
                  <c:v>0.40760000000000002</c:v>
                </c:pt>
                <c:pt idx="17">
                  <c:v>0.38080000000000003</c:v>
                </c:pt>
                <c:pt idx="18">
                  <c:v>0.4798</c:v>
                </c:pt>
                <c:pt idx="19">
                  <c:v>0.41799999999999998</c:v>
                </c:pt>
                <c:pt idx="20">
                  <c:v>0.32400000000000001</c:v>
                </c:pt>
                <c:pt idx="21">
                  <c:v>0.46160000000000001</c:v>
                </c:pt>
                <c:pt idx="22">
                  <c:v>0.31619999999999998</c:v>
                </c:pt>
                <c:pt idx="23">
                  <c:v>0.4098</c:v>
                </c:pt>
                <c:pt idx="24">
                  <c:v>0.33589999999999998</c:v>
                </c:pt>
                <c:pt idx="25">
                  <c:v>0.36990000000000001</c:v>
                </c:pt>
                <c:pt idx="26">
                  <c:v>0.31540000000000001</c:v>
                </c:pt>
                <c:pt idx="27">
                  <c:v>0.42099999999999999</c:v>
                </c:pt>
                <c:pt idx="28">
                  <c:v>0.45369999999999999</c:v>
                </c:pt>
                <c:pt idx="29">
                  <c:v>0.70489999999999997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542635380430451E-2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esp.md</c:v>
                </c:pt>
                <c:pt idx="1">
                  <c:v>mold-street.com</c:v>
                </c:pt>
                <c:pt idx="2">
                  <c:v>newsmaker.md</c:v>
                </c:pt>
                <c:pt idx="3">
                  <c:v>md.mail.ru</c:v>
                </c:pt>
                <c:pt idx="4">
                  <c:v>ok.ru</c:v>
                </c:pt>
                <c:pt idx="5">
                  <c:v>timpul.md</c:v>
                </c:pt>
                <c:pt idx="6">
                  <c:v>gismeteo.md</c:v>
                </c:pt>
                <c:pt idx="7">
                  <c:v>rutube.ru</c:v>
                </c:pt>
                <c:pt idx="8">
                  <c:v>ivi.ru</c:v>
                </c:pt>
                <c:pt idx="9">
                  <c:v>diez.md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makler.md</c:v>
                </c:pt>
                <c:pt idx="13">
                  <c:v>999.md</c:v>
                </c:pt>
                <c:pt idx="14">
                  <c:v>agora.md</c:v>
                </c:pt>
                <c:pt idx="15">
                  <c:v>ea.md</c:v>
                </c:pt>
                <c:pt idx="16">
                  <c:v>moldovenii.md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stiri.md</c:v>
                </c:pt>
                <c:pt idx="20">
                  <c:v>deschide.md</c:v>
                </c:pt>
                <c:pt idx="21">
                  <c:v>mama.md</c:v>
                </c:pt>
                <c:pt idx="22">
                  <c:v>kp.md</c:v>
                </c:pt>
                <c:pt idx="23">
                  <c:v>tv8.md</c:v>
                </c:pt>
                <c:pt idx="24">
                  <c:v>noi.md</c:v>
                </c:pt>
                <c:pt idx="25">
                  <c:v>protv.md</c:v>
                </c:pt>
                <c:pt idx="26">
                  <c:v>zdg.md</c:v>
                </c:pt>
                <c:pt idx="27">
                  <c:v>unimedia.md</c:v>
                </c:pt>
                <c:pt idx="28">
                  <c:v>perfecte.md</c:v>
                </c:pt>
                <c:pt idx="29">
                  <c:v>anticoruptie.md</c:v>
                </c:pt>
              </c:strCache>
            </c:strRef>
          </c:cat>
          <c:val>
            <c:numRef>
              <c:f>'region ac'!$E$2:$E$31</c:f>
              <c:numCache>
                <c:formatCode>0%</c:formatCode>
                <c:ptCount val="30"/>
                <c:pt idx="0">
                  <c:v>1.9699999999999999E-2</c:v>
                </c:pt>
                <c:pt idx="3">
                  <c:v>0.1203</c:v>
                </c:pt>
                <c:pt idx="4">
                  <c:v>0.1807</c:v>
                </c:pt>
                <c:pt idx="5">
                  <c:v>6.2100000000000002E-2</c:v>
                </c:pt>
                <c:pt idx="6">
                  <c:v>0.16669999999999999</c:v>
                </c:pt>
                <c:pt idx="7">
                  <c:v>0.15820000000000001</c:v>
                </c:pt>
                <c:pt idx="8">
                  <c:v>0.17519999999999999</c:v>
                </c:pt>
                <c:pt idx="9">
                  <c:v>8.6199999999999999E-2</c:v>
                </c:pt>
                <c:pt idx="10">
                  <c:v>0.15129999999999999</c:v>
                </c:pt>
                <c:pt idx="11">
                  <c:v>0.16539999999999999</c:v>
                </c:pt>
                <c:pt idx="12">
                  <c:v>0.1807</c:v>
                </c:pt>
                <c:pt idx="13">
                  <c:v>0.1113</c:v>
                </c:pt>
                <c:pt idx="14">
                  <c:v>4.4400000000000002E-2</c:v>
                </c:pt>
                <c:pt idx="15">
                  <c:v>5.0299999999999997E-2</c:v>
                </c:pt>
                <c:pt idx="16">
                  <c:v>0.12130000000000001</c:v>
                </c:pt>
                <c:pt idx="17">
                  <c:v>6.8199999999999997E-2</c:v>
                </c:pt>
                <c:pt idx="18">
                  <c:v>0.1004</c:v>
                </c:pt>
                <c:pt idx="19">
                  <c:v>0.13569999999999999</c:v>
                </c:pt>
                <c:pt idx="20">
                  <c:v>0.1167</c:v>
                </c:pt>
                <c:pt idx="21">
                  <c:v>0.1125</c:v>
                </c:pt>
                <c:pt idx="22">
                  <c:v>0.1668</c:v>
                </c:pt>
                <c:pt idx="23">
                  <c:v>0.1757</c:v>
                </c:pt>
                <c:pt idx="24">
                  <c:v>0.11940000000000001</c:v>
                </c:pt>
                <c:pt idx="25">
                  <c:v>8.2199999999999995E-2</c:v>
                </c:pt>
                <c:pt idx="26">
                  <c:v>0.12790000000000001</c:v>
                </c:pt>
                <c:pt idx="27">
                  <c:v>8.1000000000000003E-2</c:v>
                </c:pt>
                <c:pt idx="28">
                  <c:v>3.9E-2</c:v>
                </c:pt>
                <c:pt idx="29">
                  <c:v>3.78E-2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esp.md</c:v>
                </c:pt>
                <c:pt idx="1">
                  <c:v>mold-street.com</c:v>
                </c:pt>
                <c:pt idx="2">
                  <c:v>newsmaker.md</c:v>
                </c:pt>
                <c:pt idx="3">
                  <c:v>md.mail.ru</c:v>
                </c:pt>
                <c:pt idx="4">
                  <c:v>ok.ru</c:v>
                </c:pt>
                <c:pt idx="5">
                  <c:v>timpul.md</c:v>
                </c:pt>
                <c:pt idx="6">
                  <c:v>gismeteo.md</c:v>
                </c:pt>
                <c:pt idx="7">
                  <c:v>rutube.ru</c:v>
                </c:pt>
                <c:pt idx="8">
                  <c:v>ivi.ru</c:v>
                </c:pt>
                <c:pt idx="9">
                  <c:v>diez.md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makler.md</c:v>
                </c:pt>
                <c:pt idx="13">
                  <c:v>999.md</c:v>
                </c:pt>
                <c:pt idx="14">
                  <c:v>agora.md</c:v>
                </c:pt>
                <c:pt idx="15">
                  <c:v>ea.md</c:v>
                </c:pt>
                <c:pt idx="16">
                  <c:v>moldovenii.md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stiri.md</c:v>
                </c:pt>
                <c:pt idx="20">
                  <c:v>deschide.md</c:v>
                </c:pt>
                <c:pt idx="21">
                  <c:v>mama.md</c:v>
                </c:pt>
                <c:pt idx="22">
                  <c:v>kp.md</c:v>
                </c:pt>
                <c:pt idx="23">
                  <c:v>tv8.md</c:v>
                </c:pt>
                <c:pt idx="24">
                  <c:v>noi.md</c:v>
                </c:pt>
                <c:pt idx="25">
                  <c:v>protv.md</c:v>
                </c:pt>
                <c:pt idx="26">
                  <c:v>zdg.md</c:v>
                </c:pt>
                <c:pt idx="27">
                  <c:v>unimedia.md</c:v>
                </c:pt>
                <c:pt idx="28">
                  <c:v>perfecte.md</c:v>
                </c:pt>
                <c:pt idx="29">
                  <c:v>anticoruptie.md</c:v>
                </c:pt>
              </c:strCache>
            </c:strRef>
          </c:cat>
          <c:val>
            <c:numRef>
              <c:f>'region ac'!$F$2:$F$31</c:f>
              <c:numCache>
                <c:formatCode>0%</c:formatCode>
                <c:ptCount val="30"/>
                <c:pt idx="2">
                  <c:v>3.9899999999999998E-2</c:v>
                </c:pt>
                <c:pt idx="3">
                  <c:v>3.5900000000000001E-2</c:v>
                </c:pt>
                <c:pt idx="4">
                  <c:v>3.1600000000000003E-2</c:v>
                </c:pt>
                <c:pt idx="5">
                  <c:v>3.2099999999999997E-2</c:v>
                </c:pt>
                <c:pt idx="6">
                  <c:v>3.5299999999999998E-2</c:v>
                </c:pt>
                <c:pt idx="7">
                  <c:v>1.7399999999999999E-2</c:v>
                </c:pt>
                <c:pt idx="8">
                  <c:v>3.3399999999999999E-2</c:v>
                </c:pt>
                <c:pt idx="10">
                  <c:v>1.6799999999999999E-2</c:v>
                </c:pt>
                <c:pt idx="11">
                  <c:v>2.6200000000000001E-2</c:v>
                </c:pt>
                <c:pt idx="18">
                  <c:v>1.5900000000000001E-2</c:v>
                </c:pt>
                <c:pt idx="22">
                  <c:v>3.04E-2</c:v>
                </c:pt>
                <c:pt idx="24">
                  <c:v>2.07E-2</c:v>
                </c:pt>
                <c:pt idx="27">
                  <c:v>2.1499999999999998E-2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"/>
        <c:overlap val="90"/>
        <c:axId val="1771983040"/>
        <c:axId val="1771991200"/>
      </c:barChart>
      <c:catAx>
        <c:axId val="17719830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771991200"/>
        <c:crosses val="autoZero"/>
        <c:auto val="1"/>
        <c:lblAlgn val="ctr"/>
        <c:lblOffset val="100"/>
        <c:noMultiLvlLbl val="0"/>
      </c:catAx>
      <c:valAx>
        <c:axId val="177199120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7719830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vertOverflow="overflow" horzOverflow="overflow" anchorCtr="0">
                <a:noAutofit/>
              </a:bodyPr>
              <a:lstStyle/>
              <a:p>
                <a:pPr algn="ctr">
                  <a:defRPr lang="en-US" sz="1600" b="0" i="0" u="none" strike="noStrike" kern="1200" baseline="0">
                    <a:ln>
                      <a:noFill/>
                    </a:ln>
                    <a:solidFill>
                      <a:srgbClr val="FF0000"/>
                    </a:solidFill>
                    <a:latin typeface="Netto OT 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total!$T$2:$T$5</c:f>
              <c:strCache>
                <c:ptCount val="4"/>
                <c:pt idx="0">
                  <c:v>&lt; 8k, mdl</c:v>
                </c:pt>
                <c:pt idx="1">
                  <c:v>8 - 16k, mdl</c:v>
                </c:pt>
                <c:pt idx="2">
                  <c:v>16 - 30k, mdl</c:v>
                </c:pt>
                <c:pt idx="3">
                  <c:v>&gt; 30k, mdl</c:v>
                </c:pt>
              </c:strCache>
            </c:strRef>
          </c:cat>
          <c:val>
            <c:numRef>
              <c:f>total!$U$2:$U$5</c:f>
              <c:numCache>
                <c:formatCode>0%</c:formatCode>
                <c:ptCount val="4"/>
                <c:pt idx="0">
                  <c:v>0.69101115366203925</c:v>
                </c:pt>
                <c:pt idx="1">
                  <c:v>0.2</c:v>
                </c:pt>
                <c:pt idx="2">
                  <c:v>0.08</c:v>
                </c:pt>
                <c:pt idx="3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771985216"/>
        <c:axId val="1771992832"/>
      </c:barChart>
      <c:catAx>
        <c:axId val="17719852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771992832"/>
        <c:crosses val="autoZero"/>
        <c:auto val="1"/>
        <c:lblAlgn val="ctr"/>
        <c:lblOffset val="100"/>
        <c:noMultiLvlLbl val="0"/>
      </c:catAx>
      <c:valAx>
        <c:axId val="1771992832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7719852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gismeteo.md</c:v>
                </c:pt>
                <c:pt idx="2">
                  <c:v>moldovenii.md</c:v>
                </c:pt>
                <c:pt idx="3">
                  <c:v>kp.md</c:v>
                </c:pt>
                <c:pt idx="4">
                  <c:v>sputnik.md</c:v>
                </c:pt>
                <c:pt idx="5">
                  <c:v>ivi.ru</c:v>
                </c:pt>
                <c:pt idx="6">
                  <c:v>ea.md</c:v>
                </c:pt>
                <c:pt idx="7">
                  <c:v>makler.md</c:v>
                </c:pt>
                <c:pt idx="8">
                  <c:v>md.mail.ru</c:v>
                </c:pt>
                <c:pt idx="9">
                  <c:v>timpul.md</c:v>
                </c:pt>
                <c:pt idx="10">
                  <c:v>protv.md</c:v>
                </c:pt>
                <c:pt idx="11">
                  <c:v>newsmaker.md</c:v>
                </c:pt>
                <c:pt idx="12">
                  <c:v>deschide.md</c:v>
                </c:pt>
                <c:pt idx="13">
                  <c:v>moldova.org</c:v>
                </c:pt>
                <c:pt idx="14">
                  <c:v>noi.md</c:v>
                </c:pt>
                <c:pt idx="15">
                  <c:v>zdg.md</c:v>
                </c:pt>
                <c:pt idx="16">
                  <c:v>mama.md</c:v>
                </c:pt>
                <c:pt idx="17">
                  <c:v>999.md</c:v>
                </c:pt>
                <c:pt idx="18">
                  <c:v>esp.md</c:v>
                </c:pt>
                <c:pt idx="19">
                  <c:v>diez.md</c:v>
                </c:pt>
                <c:pt idx="20">
                  <c:v>perfecte.md</c:v>
                </c:pt>
                <c:pt idx="21">
                  <c:v>stiri.md</c:v>
                </c:pt>
                <c:pt idx="22">
                  <c:v>tv8.md</c:v>
                </c:pt>
                <c:pt idx="23">
                  <c:v>rutube.ru</c:v>
                </c:pt>
                <c:pt idx="24">
                  <c:v>megogo.net</c:v>
                </c:pt>
                <c:pt idx="25">
                  <c:v>point.md</c:v>
                </c:pt>
                <c:pt idx="26">
                  <c:v>unimedia.md</c:v>
                </c:pt>
                <c:pt idx="27">
                  <c:v>mold-street.com</c:v>
                </c:pt>
                <c:pt idx="28">
                  <c:v>anticoruptie.md</c:v>
                </c:pt>
                <c:pt idx="29">
                  <c:v>agora.md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ac'!$B$2:$B$33</c:f>
              <c:numCache>
                <c:formatCode>0%</c:formatCode>
                <c:ptCount val="32"/>
                <c:pt idx="0">
                  <c:v>0.8230781785539415</c:v>
                </c:pt>
                <c:pt idx="1">
                  <c:v>0.75256509171762087</c:v>
                </c:pt>
                <c:pt idx="2">
                  <c:v>0.73271028037383179</c:v>
                </c:pt>
                <c:pt idx="3">
                  <c:v>0.71946825692632621</c:v>
                </c:pt>
                <c:pt idx="4">
                  <c:v>0.71897810218978098</c:v>
                </c:pt>
                <c:pt idx="5">
                  <c:v>0.71407327598364123</c:v>
                </c:pt>
                <c:pt idx="6">
                  <c:v>0.70975804761191785</c:v>
                </c:pt>
                <c:pt idx="7">
                  <c:v>0.70426140641469659</c:v>
                </c:pt>
                <c:pt idx="8">
                  <c:v>0.69946389151687161</c:v>
                </c:pt>
                <c:pt idx="9">
                  <c:v>0.66855295068714626</c:v>
                </c:pt>
                <c:pt idx="10">
                  <c:v>0.65723395775209248</c:v>
                </c:pt>
                <c:pt idx="11">
                  <c:v>0.63684913217623496</c:v>
                </c:pt>
                <c:pt idx="12">
                  <c:v>0.63675162091665638</c:v>
                </c:pt>
                <c:pt idx="13">
                  <c:v>0.63517601760176012</c:v>
                </c:pt>
                <c:pt idx="14">
                  <c:v>0.63504163246159251</c:v>
                </c:pt>
                <c:pt idx="15">
                  <c:v>0.62144949687937845</c:v>
                </c:pt>
                <c:pt idx="16">
                  <c:v>0.61761699604743081</c:v>
                </c:pt>
                <c:pt idx="17">
                  <c:v>0.61756462161320458</c:v>
                </c:pt>
                <c:pt idx="18">
                  <c:v>0.61287356321839082</c:v>
                </c:pt>
                <c:pt idx="19">
                  <c:v>0.60287561761546726</c:v>
                </c:pt>
                <c:pt idx="20">
                  <c:v>0.60007823705828656</c:v>
                </c:pt>
                <c:pt idx="21">
                  <c:v>0.59895918035452922</c:v>
                </c:pt>
                <c:pt idx="22">
                  <c:v>0.55733257731958763</c:v>
                </c:pt>
                <c:pt idx="23">
                  <c:v>0.55462051444903138</c:v>
                </c:pt>
                <c:pt idx="24">
                  <c:v>0.55328349546578737</c:v>
                </c:pt>
                <c:pt idx="25">
                  <c:v>0.51216154199173936</c:v>
                </c:pt>
                <c:pt idx="26">
                  <c:v>0.43001243609230339</c:v>
                </c:pt>
                <c:pt idx="27">
                  <c:v>0.42072033085590982</c:v>
                </c:pt>
                <c:pt idx="28">
                  <c:v>0.38956197576887236</c:v>
                </c:pt>
                <c:pt idx="29">
                  <c:v>0.35170922848263747</c:v>
                </c:pt>
                <c:pt idx="30">
                  <c:v>0.32092507524156505</c:v>
                </c:pt>
                <c:pt idx="31">
                  <c:v>0.26062020532983837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gismeteo.md</c:v>
                </c:pt>
                <c:pt idx="2">
                  <c:v>moldovenii.md</c:v>
                </c:pt>
                <c:pt idx="3">
                  <c:v>kp.md</c:v>
                </c:pt>
                <c:pt idx="4">
                  <c:v>sputnik.md</c:v>
                </c:pt>
                <c:pt idx="5">
                  <c:v>ivi.ru</c:v>
                </c:pt>
                <c:pt idx="6">
                  <c:v>ea.md</c:v>
                </c:pt>
                <c:pt idx="7">
                  <c:v>makler.md</c:v>
                </c:pt>
                <c:pt idx="8">
                  <c:v>md.mail.ru</c:v>
                </c:pt>
                <c:pt idx="9">
                  <c:v>timpul.md</c:v>
                </c:pt>
                <c:pt idx="10">
                  <c:v>protv.md</c:v>
                </c:pt>
                <c:pt idx="11">
                  <c:v>newsmaker.md</c:v>
                </c:pt>
                <c:pt idx="12">
                  <c:v>deschide.md</c:v>
                </c:pt>
                <c:pt idx="13">
                  <c:v>moldova.org</c:v>
                </c:pt>
                <c:pt idx="14">
                  <c:v>noi.md</c:v>
                </c:pt>
                <c:pt idx="15">
                  <c:v>zdg.md</c:v>
                </c:pt>
                <c:pt idx="16">
                  <c:v>mama.md</c:v>
                </c:pt>
                <c:pt idx="17">
                  <c:v>999.md</c:v>
                </c:pt>
                <c:pt idx="18">
                  <c:v>esp.md</c:v>
                </c:pt>
                <c:pt idx="19">
                  <c:v>diez.md</c:v>
                </c:pt>
                <c:pt idx="20">
                  <c:v>perfecte.md</c:v>
                </c:pt>
                <c:pt idx="21">
                  <c:v>stiri.md</c:v>
                </c:pt>
                <c:pt idx="22">
                  <c:v>tv8.md</c:v>
                </c:pt>
                <c:pt idx="23">
                  <c:v>rutube.ru</c:v>
                </c:pt>
                <c:pt idx="24">
                  <c:v>megogo.net</c:v>
                </c:pt>
                <c:pt idx="25">
                  <c:v>point.md</c:v>
                </c:pt>
                <c:pt idx="26">
                  <c:v>unimedia.md</c:v>
                </c:pt>
                <c:pt idx="27">
                  <c:v>mold-street.com</c:v>
                </c:pt>
                <c:pt idx="28">
                  <c:v>anticoruptie.md</c:v>
                </c:pt>
                <c:pt idx="29">
                  <c:v>agora.md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ac'!$C$2:$C$33</c:f>
              <c:numCache>
                <c:formatCode>0%</c:formatCode>
                <c:ptCount val="32"/>
                <c:pt idx="0">
                  <c:v>0.1375877264566672</c:v>
                </c:pt>
                <c:pt idx="1">
                  <c:v>0.1324214424680378</c:v>
                </c:pt>
                <c:pt idx="2">
                  <c:v>0.18535825545171339</c:v>
                </c:pt>
                <c:pt idx="3">
                  <c:v>0.21803950801341782</c:v>
                </c:pt>
                <c:pt idx="4">
                  <c:v>0.21138686131386863</c:v>
                </c:pt>
                <c:pt idx="5">
                  <c:v>0.15666181074601609</c:v>
                </c:pt>
                <c:pt idx="6">
                  <c:v>0.18208138942955532</c:v>
                </c:pt>
                <c:pt idx="7">
                  <c:v>0.19831350700195755</c:v>
                </c:pt>
                <c:pt idx="8">
                  <c:v>0.20797855566067486</c:v>
                </c:pt>
                <c:pt idx="9">
                  <c:v>0.19118835893290217</c:v>
                </c:pt>
                <c:pt idx="10">
                  <c:v>0.20619104556928392</c:v>
                </c:pt>
                <c:pt idx="11">
                  <c:v>0.1360146862483311</c:v>
                </c:pt>
                <c:pt idx="12">
                  <c:v>0.25037863619426159</c:v>
                </c:pt>
                <c:pt idx="13">
                  <c:v>7.8520352035203522E-2</c:v>
                </c:pt>
                <c:pt idx="14">
                  <c:v>0.26269496892224697</c:v>
                </c:pt>
                <c:pt idx="15">
                  <c:v>0.2495223538402751</c:v>
                </c:pt>
                <c:pt idx="16">
                  <c:v>0.23479505928853756</c:v>
                </c:pt>
                <c:pt idx="17">
                  <c:v>0.2398006851448147</c:v>
                </c:pt>
                <c:pt idx="18">
                  <c:v>0.27218390804597703</c:v>
                </c:pt>
                <c:pt idx="19">
                  <c:v>0.27780966702470467</c:v>
                </c:pt>
                <c:pt idx="20">
                  <c:v>0.23888381796844438</c:v>
                </c:pt>
                <c:pt idx="21">
                  <c:v>0.24475524475524474</c:v>
                </c:pt>
                <c:pt idx="22">
                  <c:v>0.28464507216494844</c:v>
                </c:pt>
                <c:pt idx="23">
                  <c:v>0.34598285169895204</c:v>
                </c:pt>
                <c:pt idx="24">
                  <c:v>0.27763093157460839</c:v>
                </c:pt>
                <c:pt idx="25">
                  <c:v>0.29004130335016065</c:v>
                </c:pt>
                <c:pt idx="26">
                  <c:v>0.42199806549675278</c:v>
                </c:pt>
                <c:pt idx="27">
                  <c:v>0.19705533445216972</c:v>
                </c:pt>
                <c:pt idx="28">
                  <c:v>0.34043403008920248</c:v>
                </c:pt>
                <c:pt idx="29">
                  <c:v>0.23672476692338873</c:v>
                </c:pt>
                <c:pt idx="30">
                  <c:v>0.23665452241406623</c:v>
                </c:pt>
                <c:pt idx="31">
                  <c:v>0.35226326998689383</c:v>
                </c:pt>
              </c:numCache>
            </c:numRef>
          </c:val>
        </c:ser>
        <c:ser>
          <c:idx val="2"/>
          <c:order val="2"/>
          <c:invertIfNegative val="0"/>
          <c:dLbls>
            <c:dLbl>
              <c:idx val="0"/>
              <c:layout>
                <c:manualLayout>
                  <c:x val="-1.1702533303101625E-2"/>
                  <c:y val="1.3777805333388444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4665582874861893E-3"/>
                  <c:y val="8.019738209776373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gismeteo.md</c:v>
                </c:pt>
                <c:pt idx="2">
                  <c:v>moldovenii.md</c:v>
                </c:pt>
                <c:pt idx="3">
                  <c:v>kp.md</c:v>
                </c:pt>
                <c:pt idx="4">
                  <c:v>sputnik.md</c:v>
                </c:pt>
                <c:pt idx="5">
                  <c:v>ivi.ru</c:v>
                </c:pt>
                <c:pt idx="6">
                  <c:v>ea.md</c:v>
                </c:pt>
                <c:pt idx="7">
                  <c:v>makler.md</c:v>
                </c:pt>
                <c:pt idx="8">
                  <c:v>md.mail.ru</c:v>
                </c:pt>
                <c:pt idx="9">
                  <c:v>timpul.md</c:v>
                </c:pt>
                <c:pt idx="10">
                  <c:v>protv.md</c:v>
                </c:pt>
                <c:pt idx="11">
                  <c:v>newsmaker.md</c:v>
                </c:pt>
                <c:pt idx="12">
                  <c:v>deschide.md</c:v>
                </c:pt>
                <c:pt idx="13">
                  <c:v>moldova.org</c:v>
                </c:pt>
                <c:pt idx="14">
                  <c:v>noi.md</c:v>
                </c:pt>
                <c:pt idx="15">
                  <c:v>zdg.md</c:v>
                </c:pt>
                <c:pt idx="16">
                  <c:v>mama.md</c:v>
                </c:pt>
                <c:pt idx="17">
                  <c:v>999.md</c:v>
                </c:pt>
                <c:pt idx="18">
                  <c:v>esp.md</c:v>
                </c:pt>
                <c:pt idx="19">
                  <c:v>diez.md</c:v>
                </c:pt>
                <c:pt idx="20">
                  <c:v>perfecte.md</c:v>
                </c:pt>
                <c:pt idx="21">
                  <c:v>stiri.md</c:v>
                </c:pt>
                <c:pt idx="22">
                  <c:v>tv8.md</c:v>
                </c:pt>
                <c:pt idx="23">
                  <c:v>rutube.ru</c:v>
                </c:pt>
                <c:pt idx="24">
                  <c:v>megogo.net</c:v>
                </c:pt>
                <c:pt idx="25">
                  <c:v>point.md</c:v>
                </c:pt>
                <c:pt idx="26">
                  <c:v>unimedia.md</c:v>
                </c:pt>
                <c:pt idx="27">
                  <c:v>mold-street.com</c:v>
                </c:pt>
                <c:pt idx="28">
                  <c:v>anticoruptie.md</c:v>
                </c:pt>
                <c:pt idx="29">
                  <c:v>agora.md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ac'!$D$2:$D$33</c:f>
              <c:numCache>
                <c:formatCode>0%</c:formatCode>
                <c:ptCount val="32"/>
                <c:pt idx="0">
                  <c:v>2.5297861922637506E-2</c:v>
                </c:pt>
                <c:pt idx="1">
                  <c:v>0.10518681211784325</c:v>
                </c:pt>
                <c:pt idx="2">
                  <c:v>6.246105919003115E-2</c:v>
                </c:pt>
                <c:pt idx="3">
                  <c:v>5.1559199900608775E-2</c:v>
                </c:pt>
                <c:pt idx="4">
                  <c:v>5.2992700729927011E-2</c:v>
                </c:pt>
                <c:pt idx="5">
                  <c:v>7.9670497814130589E-2</c:v>
                </c:pt>
                <c:pt idx="6">
                  <c:v>6.184178769276838E-2</c:v>
                </c:pt>
                <c:pt idx="7">
                  <c:v>8.67339256136124E-2</c:v>
                </c:pt>
                <c:pt idx="8">
                  <c:v>7.3163040050457262E-2</c:v>
                </c:pt>
                <c:pt idx="9">
                  <c:v>0.10468876313662087</c:v>
                </c:pt>
                <c:pt idx="10">
                  <c:v>0.12568088215756609</c:v>
                </c:pt>
                <c:pt idx="11">
                  <c:v>0.18174232309746327</c:v>
                </c:pt>
                <c:pt idx="12">
                  <c:v>9.0414507514594455E-2</c:v>
                </c:pt>
                <c:pt idx="13">
                  <c:v>0.11454895489548955</c:v>
                </c:pt>
                <c:pt idx="14">
                  <c:v>8.4789492201243113E-2</c:v>
                </c:pt>
                <c:pt idx="15">
                  <c:v>0.11004967520061139</c:v>
                </c:pt>
                <c:pt idx="16">
                  <c:v>0.13167924901185771</c:v>
                </c:pt>
                <c:pt idx="17">
                  <c:v>9.8723139208969163E-2</c:v>
                </c:pt>
                <c:pt idx="18">
                  <c:v>0.10406130268199235</c:v>
                </c:pt>
                <c:pt idx="19">
                  <c:v>9.5049570354457574E-2</c:v>
                </c:pt>
                <c:pt idx="20">
                  <c:v>0.14825922545312295</c:v>
                </c:pt>
                <c:pt idx="21">
                  <c:v>0.1341681574239714</c:v>
                </c:pt>
                <c:pt idx="22">
                  <c:v>0.13716841237113403</c:v>
                </c:pt>
                <c:pt idx="23">
                  <c:v>8.6059066370276271E-2</c:v>
                </c:pt>
                <c:pt idx="24">
                  <c:v>0.15332349546578733</c:v>
                </c:pt>
                <c:pt idx="25">
                  <c:v>0.13171179440110142</c:v>
                </c:pt>
                <c:pt idx="26">
                  <c:v>0.12339367141080558</c:v>
                </c:pt>
                <c:pt idx="27">
                  <c:v>0.34208997842244065</c:v>
                </c:pt>
                <c:pt idx="28">
                  <c:v>0.26640926640926643</c:v>
                </c:pt>
                <c:pt idx="29">
                  <c:v>0.35265504661532227</c:v>
                </c:pt>
                <c:pt idx="30">
                  <c:v>0.16442261999049582</c:v>
                </c:pt>
                <c:pt idx="31">
                  <c:v>0.34308804062909565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gismeteo.md</c:v>
                </c:pt>
                <c:pt idx="2">
                  <c:v>moldovenii.md</c:v>
                </c:pt>
                <c:pt idx="3">
                  <c:v>kp.md</c:v>
                </c:pt>
                <c:pt idx="4">
                  <c:v>sputnik.md</c:v>
                </c:pt>
                <c:pt idx="5">
                  <c:v>ivi.ru</c:v>
                </c:pt>
                <c:pt idx="6">
                  <c:v>ea.md</c:v>
                </c:pt>
                <c:pt idx="7">
                  <c:v>makler.md</c:v>
                </c:pt>
                <c:pt idx="8">
                  <c:v>md.mail.ru</c:v>
                </c:pt>
                <c:pt idx="9">
                  <c:v>timpul.md</c:v>
                </c:pt>
                <c:pt idx="10">
                  <c:v>protv.md</c:v>
                </c:pt>
                <c:pt idx="11">
                  <c:v>newsmaker.md</c:v>
                </c:pt>
                <c:pt idx="12">
                  <c:v>deschide.md</c:v>
                </c:pt>
                <c:pt idx="13">
                  <c:v>moldova.org</c:v>
                </c:pt>
                <c:pt idx="14">
                  <c:v>noi.md</c:v>
                </c:pt>
                <c:pt idx="15">
                  <c:v>zdg.md</c:v>
                </c:pt>
                <c:pt idx="16">
                  <c:v>mama.md</c:v>
                </c:pt>
                <c:pt idx="17">
                  <c:v>999.md</c:v>
                </c:pt>
                <c:pt idx="18">
                  <c:v>esp.md</c:v>
                </c:pt>
                <c:pt idx="19">
                  <c:v>diez.md</c:v>
                </c:pt>
                <c:pt idx="20">
                  <c:v>perfecte.md</c:v>
                </c:pt>
                <c:pt idx="21">
                  <c:v>stiri.md</c:v>
                </c:pt>
                <c:pt idx="22">
                  <c:v>tv8.md</c:v>
                </c:pt>
                <c:pt idx="23">
                  <c:v>rutube.ru</c:v>
                </c:pt>
                <c:pt idx="24">
                  <c:v>megogo.net</c:v>
                </c:pt>
                <c:pt idx="25">
                  <c:v>point.md</c:v>
                </c:pt>
                <c:pt idx="26">
                  <c:v>unimedia.md</c:v>
                </c:pt>
                <c:pt idx="27">
                  <c:v>mold-street.com</c:v>
                </c:pt>
                <c:pt idx="28">
                  <c:v>anticoruptie.md</c:v>
                </c:pt>
                <c:pt idx="29">
                  <c:v>agora.md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ac'!$E$2:$E$33</c:f>
              <c:numCache>
                <c:formatCode>0%</c:formatCode>
                <c:ptCount val="32"/>
                <c:pt idx="0">
                  <c:v>1.4036233066753712E-2</c:v>
                </c:pt>
                <c:pt idx="1">
                  <c:v>9.7266536964980554E-3</c:v>
                </c:pt>
                <c:pt idx="2">
                  <c:v>1.9470404984423678E-2</c:v>
                </c:pt>
                <c:pt idx="3">
                  <c:v>1.0933035159647161E-2</c:v>
                </c:pt>
                <c:pt idx="4">
                  <c:v>1.664233576642336E-2</c:v>
                </c:pt>
                <c:pt idx="5">
                  <c:v>4.9494415456212096E-2</c:v>
                </c:pt>
                <c:pt idx="6">
                  <c:v>4.6418775265758341E-2</c:v>
                </c:pt>
                <c:pt idx="7">
                  <c:v>1.0691160969733472E-2</c:v>
                </c:pt>
                <c:pt idx="8">
                  <c:v>1.9394512771996216E-2</c:v>
                </c:pt>
                <c:pt idx="9">
                  <c:v>3.5569927243330635E-2</c:v>
                </c:pt>
                <c:pt idx="10">
                  <c:v>1.0894114521057527E-2</c:v>
                </c:pt>
                <c:pt idx="11">
                  <c:v>4.5393858477970617E-2</c:v>
                </c:pt>
                <c:pt idx="12">
                  <c:v>2.235523537448764E-2</c:v>
                </c:pt>
                <c:pt idx="13">
                  <c:v>0.17175467546754675</c:v>
                </c:pt>
                <c:pt idx="14">
                  <c:v>1.747390641491732E-2</c:v>
                </c:pt>
                <c:pt idx="15">
                  <c:v>1.8978474079735064E-2</c:v>
                </c:pt>
                <c:pt idx="16">
                  <c:v>1.580869565217391E-2</c:v>
                </c:pt>
                <c:pt idx="17">
                  <c:v>4.3911554033011523E-2</c:v>
                </c:pt>
                <c:pt idx="18">
                  <c:v>1.0881226053639847E-2</c:v>
                </c:pt>
                <c:pt idx="19">
                  <c:v>2.4165145005370571E-2</c:v>
                </c:pt>
                <c:pt idx="20">
                  <c:v>1.2778719520146042E-2</c:v>
                </c:pt>
                <c:pt idx="21">
                  <c:v>2.2117417466254674E-2</c:v>
                </c:pt>
                <c:pt idx="22">
                  <c:v>2.0753938144329895E-2</c:v>
                </c:pt>
                <c:pt idx="23">
                  <c:v>1.3337567481740236E-2</c:v>
                </c:pt>
                <c:pt idx="24">
                  <c:v>1.5662077493816984E-2</c:v>
                </c:pt>
                <c:pt idx="25">
                  <c:v>6.6085360256998626E-2</c:v>
                </c:pt>
                <c:pt idx="26">
                  <c:v>2.4595827000138178E-2</c:v>
                </c:pt>
                <c:pt idx="27">
                  <c:v>4.0034356269479737E-2</c:v>
                </c:pt>
                <c:pt idx="29">
                  <c:v>5.8910957978651535E-2</c:v>
                </c:pt>
                <c:pt idx="30">
                  <c:v>0.27799778235387296</c:v>
                </c:pt>
                <c:pt idx="31">
                  <c:v>4.4128484054172128E-2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90"/>
        <c:axId val="1771985760"/>
        <c:axId val="1771988480"/>
      </c:barChart>
      <c:catAx>
        <c:axId val="177198576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771988480"/>
        <c:crosses val="autoZero"/>
        <c:auto val="1"/>
        <c:lblAlgn val="ctr"/>
        <c:lblOffset val="100"/>
        <c:noMultiLvlLbl val="0"/>
      </c:catAx>
      <c:valAx>
        <c:axId val="1771988480"/>
        <c:scaling>
          <c:orientation val="minMax"/>
        </c:scaling>
        <c:delete val="1"/>
        <c:axPos val="t"/>
        <c:majorGridlines/>
        <c:numFmt formatCode="0%" sourceLinked="1"/>
        <c:majorTickMark val="out"/>
        <c:minorTickMark val="none"/>
        <c:tickLblPos val="nextTo"/>
        <c:crossAx val="17719857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'sex a.c.'!$B$1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a.c.'!$A$2:$A$31</c:f>
              <c:strCache>
                <c:ptCount val="30"/>
                <c:pt idx="0">
                  <c:v>moldovenii.md</c:v>
                </c:pt>
                <c:pt idx="1">
                  <c:v>ea.md</c:v>
                </c:pt>
                <c:pt idx="2">
                  <c:v>mold-street.com</c:v>
                </c:pt>
                <c:pt idx="3">
                  <c:v>timpul.md</c:v>
                </c:pt>
                <c:pt idx="4">
                  <c:v>diez.md</c:v>
                </c:pt>
                <c:pt idx="5">
                  <c:v>esp.md</c:v>
                </c:pt>
                <c:pt idx="6">
                  <c:v>rutube.ru</c:v>
                </c:pt>
                <c:pt idx="7">
                  <c:v>protv.md</c:v>
                </c:pt>
                <c:pt idx="8">
                  <c:v>ok.ru</c:v>
                </c:pt>
                <c:pt idx="9">
                  <c:v>perfecte.md</c:v>
                </c:pt>
                <c:pt idx="10">
                  <c:v>md.mail.ru</c:v>
                </c:pt>
                <c:pt idx="11">
                  <c:v>noi.md</c:v>
                </c:pt>
                <c:pt idx="12">
                  <c:v>moldova.org</c:v>
                </c:pt>
                <c:pt idx="13">
                  <c:v>tv8.md</c:v>
                </c:pt>
                <c:pt idx="14">
                  <c:v>deschide.md</c:v>
                </c:pt>
                <c:pt idx="15">
                  <c:v>agora.md</c:v>
                </c:pt>
                <c:pt idx="16">
                  <c:v>sputnik.md</c:v>
                </c:pt>
                <c:pt idx="17">
                  <c:v>ivi.ru</c:v>
                </c:pt>
                <c:pt idx="18">
                  <c:v>megogo.net</c:v>
                </c:pt>
                <c:pt idx="19">
                  <c:v>makler.md</c:v>
                </c:pt>
                <c:pt idx="20">
                  <c:v>point.md</c:v>
                </c:pt>
                <c:pt idx="21">
                  <c:v>zdg.md</c:v>
                </c:pt>
                <c:pt idx="22">
                  <c:v>anticoruptie.md</c:v>
                </c:pt>
                <c:pt idx="23">
                  <c:v>newsmaker.md</c:v>
                </c:pt>
                <c:pt idx="24">
                  <c:v>unimedia.md</c:v>
                </c:pt>
                <c:pt idx="25">
                  <c:v>stiri.md</c:v>
                </c:pt>
                <c:pt idx="26">
                  <c:v>999.md</c:v>
                </c:pt>
                <c:pt idx="27">
                  <c:v>kp.md</c:v>
                </c:pt>
                <c:pt idx="28">
                  <c:v>mama.md</c:v>
                </c:pt>
                <c:pt idx="29">
                  <c:v>gismeteo.md</c:v>
                </c:pt>
              </c:strCache>
            </c:strRef>
          </c:cat>
          <c:val>
            <c:numRef>
              <c:f>'sex a.c.'!$B$2:$B$31</c:f>
              <c:numCache>
                <c:formatCode>0%</c:formatCode>
                <c:ptCount val="30"/>
                <c:pt idx="0">
                  <c:v>0.75629999999999997</c:v>
                </c:pt>
                <c:pt idx="1">
                  <c:v>0.73729999999999996</c:v>
                </c:pt>
                <c:pt idx="2">
                  <c:v>0.70469999999999999</c:v>
                </c:pt>
                <c:pt idx="3">
                  <c:v>0.67949999999999999</c:v>
                </c:pt>
                <c:pt idx="4">
                  <c:v>0.67100000000000004</c:v>
                </c:pt>
                <c:pt idx="5">
                  <c:v>0.61029999999999995</c:v>
                </c:pt>
                <c:pt idx="6">
                  <c:v>0.60040000000000004</c:v>
                </c:pt>
                <c:pt idx="7">
                  <c:v>0.58289999999999997</c:v>
                </c:pt>
                <c:pt idx="8">
                  <c:v>0.57599999999999996</c:v>
                </c:pt>
                <c:pt idx="9">
                  <c:v>0.56850000000000001</c:v>
                </c:pt>
                <c:pt idx="10">
                  <c:v>0.56340000000000001</c:v>
                </c:pt>
                <c:pt idx="11">
                  <c:v>0.56030000000000002</c:v>
                </c:pt>
                <c:pt idx="12">
                  <c:v>0.55469999999999997</c:v>
                </c:pt>
                <c:pt idx="13">
                  <c:v>0.55389999999999995</c:v>
                </c:pt>
                <c:pt idx="14">
                  <c:v>0.53800000000000003</c:v>
                </c:pt>
                <c:pt idx="15">
                  <c:v>0.53600000000000003</c:v>
                </c:pt>
                <c:pt idx="16">
                  <c:v>0.53339999999999999</c:v>
                </c:pt>
                <c:pt idx="17">
                  <c:v>0.52429999999999999</c:v>
                </c:pt>
                <c:pt idx="18">
                  <c:v>0.47220000000000001</c:v>
                </c:pt>
                <c:pt idx="19">
                  <c:v>0.4657</c:v>
                </c:pt>
                <c:pt idx="20">
                  <c:v>0.44769999999999999</c:v>
                </c:pt>
                <c:pt idx="21">
                  <c:v>0.44540000000000002</c:v>
                </c:pt>
                <c:pt idx="22">
                  <c:v>0.44269999999999998</c:v>
                </c:pt>
                <c:pt idx="23">
                  <c:v>0.4355</c:v>
                </c:pt>
                <c:pt idx="24">
                  <c:v>0.43080000000000002</c:v>
                </c:pt>
                <c:pt idx="25">
                  <c:v>0.4224</c:v>
                </c:pt>
                <c:pt idx="26">
                  <c:v>0.42059999999999997</c:v>
                </c:pt>
                <c:pt idx="27">
                  <c:v>0.39710000000000001</c:v>
                </c:pt>
                <c:pt idx="28">
                  <c:v>0.37630000000000002</c:v>
                </c:pt>
                <c:pt idx="29">
                  <c:v>0.36699999999999999</c:v>
                </c:pt>
              </c:numCache>
            </c:numRef>
          </c:val>
        </c:ser>
        <c:ser>
          <c:idx val="1"/>
          <c:order val="1"/>
          <c:tx>
            <c:strRef>
              <c:f>'sex a.c.'!$C$1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a.c.'!$A$2:$A$31</c:f>
              <c:strCache>
                <c:ptCount val="30"/>
                <c:pt idx="0">
                  <c:v>moldovenii.md</c:v>
                </c:pt>
                <c:pt idx="1">
                  <c:v>ea.md</c:v>
                </c:pt>
                <c:pt idx="2">
                  <c:v>mold-street.com</c:v>
                </c:pt>
                <c:pt idx="3">
                  <c:v>timpul.md</c:v>
                </c:pt>
                <c:pt idx="4">
                  <c:v>diez.md</c:v>
                </c:pt>
                <c:pt idx="5">
                  <c:v>esp.md</c:v>
                </c:pt>
                <c:pt idx="6">
                  <c:v>rutube.ru</c:v>
                </c:pt>
                <c:pt idx="7">
                  <c:v>protv.md</c:v>
                </c:pt>
                <c:pt idx="8">
                  <c:v>ok.ru</c:v>
                </c:pt>
                <c:pt idx="9">
                  <c:v>perfecte.md</c:v>
                </c:pt>
                <c:pt idx="10">
                  <c:v>md.mail.ru</c:v>
                </c:pt>
                <c:pt idx="11">
                  <c:v>noi.md</c:v>
                </c:pt>
                <c:pt idx="12">
                  <c:v>moldova.org</c:v>
                </c:pt>
                <c:pt idx="13">
                  <c:v>tv8.md</c:v>
                </c:pt>
                <c:pt idx="14">
                  <c:v>deschide.md</c:v>
                </c:pt>
                <c:pt idx="15">
                  <c:v>agora.md</c:v>
                </c:pt>
                <c:pt idx="16">
                  <c:v>sputnik.md</c:v>
                </c:pt>
                <c:pt idx="17">
                  <c:v>ivi.ru</c:v>
                </c:pt>
                <c:pt idx="18">
                  <c:v>megogo.net</c:v>
                </c:pt>
                <c:pt idx="19">
                  <c:v>makler.md</c:v>
                </c:pt>
                <c:pt idx="20">
                  <c:v>point.md</c:v>
                </c:pt>
                <c:pt idx="21">
                  <c:v>zdg.md</c:v>
                </c:pt>
                <c:pt idx="22">
                  <c:v>anticoruptie.md</c:v>
                </c:pt>
                <c:pt idx="23">
                  <c:v>newsmaker.md</c:v>
                </c:pt>
                <c:pt idx="24">
                  <c:v>unimedia.md</c:v>
                </c:pt>
                <c:pt idx="25">
                  <c:v>stiri.md</c:v>
                </c:pt>
                <c:pt idx="26">
                  <c:v>999.md</c:v>
                </c:pt>
                <c:pt idx="27">
                  <c:v>kp.md</c:v>
                </c:pt>
                <c:pt idx="28">
                  <c:v>mama.md</c:v>
                </c:pt>
                <c:pt idx="29">
                  <c:v>gismeteo.md</c:v>
                </c:pt>
              </c:strCache>
            </c:strRef>
          </c:cat>
          <c:val>
            <c:numRef>
              <c:f>'sex a.c.'!$C$2:$C$31</c:f>
              <c:numCache>
                <c:formatCode>0%</c:formatCode>
                <c:ptCount val="30"/>
                <c:pt idx="0">
                  <c:v>0.2437</c:v>
                </c:pt>
                <c:pt idx="1">
                  <c:v>0.26269999999999999</c:v>
                </c:pt>
                <c:pt idx="2">
                  <c:v>0.29530000000000001</c:v>
                </c:pt>
                <c:pt idx="3">
                  <c:v>0.32050000000000001</c:v>
                </c:pt>
                <c:pt idx="4">
                  <c:v>0.32900000000000001</c:v>
                </c:pt>
                <c:pt idx="5">
                  <c:v>0.38969999999999999</c:v>
                </c:pt>
                <c:pt idx="6">
                  <c:v>0.39960000000000001</c:v>
                </c:pt>
                <c:pt idx="7">
                  <c:v>0.41710000000000003</c:v>
                </c:pt>
                <c:pt idx="8">
                  <c:v>0.42399999999999999</c:v>
                </c:pt>
                <c:pt idx="9">
                  <c:v>0.43149999999999999</c:v>
                </c:pt>
                <c:pt idx="10">
                  <c:v>0.43659999999999999</c:v>
                </c:pt>
                <c:pt idx="11">
                  <c:v>0.43969999999999998</c:v>
                </c:pt>
                <c:pt idx="12">
                  <c:v>0.44529999999999997</c:v>
                </c:pt>
                <c:pt idx="13">
                  <c:v>0.4461</c:v>
                </c:pt>
                <c:pt idx="14">
                  <c:v>0.46200000000000002</c:v>
                </c:pt>
                <c:pt idx="15">
                  <c:v>0.46400000000000002</c:v>
                </c:pt>
                <c:pt idx="16">
                  <c:v>0.46660000000000001</c:v>
                </c:pt>
                <c:pt idx="17">
                  <c:v>0.47570000000000001</c:v>
                </c:pt>
                <c:pt idx="18">
                  <c:v>0.52780000000000005</c:v>
                </c:pt>
                <c:pt idx="19">
                  <c:v>0.5343</c:v>
                </c:pt>
                <c:pt idx="20">
                  <c:v>0.55230000000000001</c:v>
                </c:pt>
                <c:pt idx="21">
                  <c:v>0.55459999999999998</c:v>
                </c:pt>
                <c:pt idx="22">
                  <c:v>0.55730000000000002</c:v>
                </c:pt>
                <c:pt idx="23">
                  <c:v>0.5645</c:v>
                </c:pt>
                <c:pt idx="24">
                  <c:v>0.56920000000000004</c:v>
                </c:pt>
                <c:pt idx="25">
                  <c:v>0.5776</c:v>
                </c:pt>
                <c:pt idx="26">
                  <c:v>0.57940000000000003</c:v>
                </c:pt>
                <c:pt idx="27">
                  <c:v>0.60289999999999999</c:v>
                </c:pt>
                <c:pt idx="28">
                  <c:v>0.62370000000000003</c:v>
                </c:pt>
                <c:pt idx="29">
                  <c:v>0.63300000000000001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75"/>
        <c:axId val="1841709776"/>
        <c:axId val="1841705424"/>
      </c:barChart>
      <c:catAx>
        <c:axId val="1841709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841705424"/>
        <c:crosses val="autoZero"/>
        <c:auto val="1"/>
        <c:lblAlgn val="ctr"/>
        <c:lblOffset val="100"/>
        <c:noMultiLvlLbl val="0"/>
      </c:catAx>
      <c:valAx>
        <c:axId val="184170542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8417097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'[1]999'!$H$2:$H$6</c:f>
              <c:strCache>
                <c:ptCount val="5"/>
                <c:pt idx="0">
                  <c:v>15 - 19</c:v>
                </c:pt>
                <c:pt idx="1">
                  <c:v>20 - 29</c:v>
                </c:pt>
                <c:pt idx="2">
                  <c:v>30 - 39</c:v>
                </c:pt>
                <c:pt idx="3">
                  <c:v>40 - 49</c:v>
                </c:pt>
                <c:pt idx="4">
                  <c:v>50+</c:v>
                </c:pt>
              </c:strCache>
            </c:strRef>
          </c:cat>
          <c:val>
            <c:numRef>
              <c:f>'[1]999'!$I$2:$I$6</c:f>
              <c:numCache>
                <c:formatCode>0%</c:formatCode>
                <c:ptCount val="5"/>
                <c:pt idx="0">
                  <c:v>0.09</c:v>
                </c:pt>
                <c:pt idx="1">
                  <c:v>0.23</c:v>
                </c:pt>
                <c:pt idx="2">
                  <c:v>0.21</c:v>
                </c:pt>
                <c:pt idx="3">
                  <c:v>0.16</c:v>
                </c:pt>
                <c:pt idx="4">
                  <c:v>0.31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97285888"/>
        <c:axId val="1697290784"/>
      </c:barChart>
      <c:catAx>
        <c:axId val="16972858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697290784"/>
        <c:crosses val="autoZero"/>
        <c:auto val="1"/>
        <c:lblAlgn val="ctr"/>
        <c:lblOffset val="100"/>
        <c:noMultiLvlLbl val="0"/>
      </c:catAx>
      <c:valAx>
        <c:axId val="1697290784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6972858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6.0656901816984947E-4"/>
                  <c:y val="-3.4995625546806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859385990567606E-7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7889740170940594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765294706153571E-4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5.9202627736536749E-4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5.9715974057241968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4.1643200442099317E-3"/>
                  <c:y val="-3.499424776627331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deschide.md</c:v>
                </c:pt>
                <c:pt idx="2">
                  <c:v>gismeteo.md</c:v>
                </c:pt>
                <c:pt idx="3">
                  <c:v>unimedia.md</c:v>
                </c:pt>
                <c:pt idx="4">
                  <c:v>sputnik.md</c:v>
                </c:pt>
                <c:pt idx="5">
                  <c:v>noi.md</c:v>
                </c:pt>
                <c:pt idx="6">
                  <c:v>newsmaker.md</c:v>
                </c:pt>
                <c:pt idx="7">
                  <c:v>tv8.md</c:v>
                </c:pt>
                <c:pt idx="8">
                  <c:v>perfecte.md</c:v>
                </c:pt>
                <c:pt idx="9">
                  <c:v>zdg.md</c:v>
                </c:pt>
                <c:pt idx="10">
                  <c:v>anticoruptie.md</c:v>
                </c:pt>
                <c:pt idx="11">
                  <c:v>stiri.md</c:v>
                </c:pt>
                <c:pt idx="12">
                  <c:v>timpul.md</c:v>
                </c:pt>
                <c:pt idx="13">
                  <c:v>makler.md</c:v>
                </c:pt>
                <c:pt idx="14">
                  <c:v>moldova.org</c:v>
                </c:pt>
                <c:pt idx="15">
                  <c:v>esp.md</c:v>
                </c:pt>
                <c:pt idx="16">
                  <c:v>point.md</c:v>
                </c:pt>
                <c:pt idx="17">
                  <c:v>protv.md</c:v>
                </c:pt>
                <c:pt idx="18">
                  <c:v>mama.md</c:v>
                </c:pt>
                <c:pt idx="19">
                  <c:v>ea.md</c:v>
                </c:pt>
                <c:pt idx="20">
                  <c:v>md.mail.ru</c:v>
                </c:pt>
                <c:pt idx="21">
                  <c:v>ok.ru</c:v>
                </c:pt>
                <c:pt idx="22">
                  <c:v>agora.md</c:v>
                </c:pt>
                <c:pt idx="23">
                  <c:v>999.md</c:v>
                </c:pt>
                <c:pt idx="24">
                  <c:v>diez.md</c:v>
                </c:pt>
                <c:pt idx="25">
                  <c:v>ivi.ru</c:v>
                </c:pt>
                <c:pt idx="26">
                  <c:v>rutube.ru</c:v>
                </c:pt>
                <c:pt idx="27">
                  <c:v>moldovenii.md</c:v>
                </c:pt>
                <c:pt idx="28">
                  <c:v>megogo.net</c:v>
                </c:pt>
                <c:pt idx="29">
                  <c:v>mold-street.com</c:v>
                </c:pt>
              </c:strCache>
            </c:strRef>
          </c:cat>
          <c:val>
            <c:numRef>
              <c:f>'age ac'!$B$2:$B$31</c:f>
              <c:numCache>
                <c:formatCode>0%</c:formatCode>
                <c:ptCount val="30"/>
                <c:pt idx="0">
                  <c:v>1.8800000000000001E-2</c:v>
                </c:pt>
                <c:pt idx="1">
                  <c:v>1.6500000000000001E-2</c:v>
                </c:pt>
                <c:pt idx="2">
                  <c:v>2.5100000000000001E-2</c:v>
                </c:pt>
                <c:pt idx="3">
                  <c:v>1.6799999999999999E-2</c:v>
                </c:pt>
                <c:pt idx="4">
                  <c:v>9.5399999999999999E-2</c:v>
                </c:pt>
                <c:pt idx="5">
                  <c:v>4.2900000000000001E-2</c:v>
                </c:pt>
                <c:pt idx="6">
                  <c:v>7.0000000000000007E-2</c:v>
                </c:pt>
                <c:pt idx="7">
                  <c:v>3.8100000000000002E-2</c:v>
                </c:pt>
                <c:pt idx="8">
                  <c:v>3.4000000000000002E-2</c:v>
                </c:pt>
                <c:pt idx="9">
                  <c:v>9.1899999999999996E-2</c:v>
                </c:pt>
                <c:pt idx="11">
                  <c:v>3.2000000000000001E-2</c:v>
                </c:pt>
                <c:pt idx="12">
                  <c:v>0.113</c:v>
                </c:pt>
                <c:pt idx="13">
                  <c:v>6.1100000000000002E-2</c:v>
                </c:pt>
                <c:pt idx="14">
                  <c:v>7.8200000000000006E-2</c:v>
                </c:pt>
                <c:pt idx="15">
                  <c:v>1.7899999999999999E-2</c:v>
                </c:pt>
                <c:pt idx="16">
                  <c:v>4.3099999999999999E-2</c:v>
                </c:pt>
                <c:pt idx="17">
                  <c:v>2.69E-2</c:v>
                </c:pt>
                <c:pt idx="18">
                  <c:v>3.0099999999999998E-2</c:v>
                </c:pt>
                <c:pt idx="19">
                  <c:v>0.14069999999999999</c:v>
                </c:pt>
                <c:pt idx="20">
                  <c:v>0.1149</c:v>
                </c:pt>
                <c:pt idx="21">
                  <c:v>8.6900000000000005E-2</c:v>
                </c:pt>
                <c:pt idx="22">
                  <c:v>8.1199999999999994E-2</c:v>
                </c:pt>
                <c:pt idx="23">
                  <c:v>5.96E-2</c:v>
                </c:pt>
                <c:pt idx="24">
                  <c:v>0.16750000000000001</c:v>
                </c:pt>
                <c:pt idx="25">
                  <c:v>0.13800000000000001</c:v>
                </c:pt>
                <c:pt idx="26">
                  <c:v>8.2799999999999999E-2</c:v>
                </c:pt>
                <c:pt idx="27">
                  <c:v>0.24110000000000001</c:v>
                </c:pt>
                <c:pt idx="28">
                  <c:v>0.1096</c:v>
                </c:pt>
                <c:pt idx="29">
                  <c:v>0.40110000000000001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deschide.md</c:v>
                </c:pt>
                <c:pt idx="2">
                  <c:v>gismeteo.md</c:v>
                </c:pt>
                <c:pt idx="3">
                  <c:v>unimedia.md</c:v>
                </c:pt>
                <c:pt idx="4">
                  <c:v>sputnik.md</c:v>
                </c:pt>
                <c:pt idx="5">
                  <c:v>noi.md</c:v>
                </c:pt>
                <c:pt idx="6">
                  <c:v>newsmaker.md</c:v>
                </c:pt>
                <c:pt idx="7">
                  <c:v>tv8.md</c:v>
                </c:pt>
                <c:pt idx="8">
                  <c:v>perfecte.md</c:v>
                </c:pt>
                <c:pt idx="9">
                  <c:v>zdg.md</c:v>
                </c:pt>
                <c:pt idx="10">
                  <c:v>anticoruptie.md</c:v>
                </c:pt>
                <c:pt idx="11">
                  <c:v>stiri.md</c:v>
                </c:pt>
                <c:pt idx="12">
                  <c:v>timpul.md</c:v>
                </c:pt>
                <c:pt idx="13">
                  <c:v>makler.md</c:v>
                </c:pt>
                <c:pt idx="14">
                  <c:v>moldova.org</c:v>
                </c:pt>
                <c:pt idx="15">
                  <c:v>esp.md</c:v>
                </c:pt>
                <c:pt idx="16">
                  <c:v>point.md</c:v>
                </c:pt>
                <c:pt idx="17">
                  <c:v>protv.md</c:v>
                </c:pt>
                <c:pt idx="18">
                  <c:v>mama.md</c:v>
                </c:pt>
                <c:pt idx="19">
                  <c:v>ea.md</c:v>
                </c:pt>
                <c:pt idx="20">
                  <c:v>md.mail.ru</c:v>
                </c:pt>
                <c:pt idx="21">
                  <c:v>ok.ru</c:v>
                </c:pt>
                <c:pt idx="22">
                  <c:v>agora.md</c:v>
                </c:pt>
                <c:pt idx="23">
                  <c:v>999.md</c:v>
                </c:pt>
                <c:pt idx="24">
                  <c:v>diez.md</c:v>
                </c:pt>
                <c:pt idx="25">
                  <c:v>ivi.ru</c:v>
                </c:pt>
                <c:pt idx="26">
                  <c:v>rutube.ru</c:v>
                </c:pt>
                <c:pt idx="27">
                  <c:v>moldovenii.md</c:v>
                </c:pt>
                <c:pt idx="28">
                  <c:v>megogo.net</c:v>
                </c:pt>
                <c:pt idx="29">
                  <c:v>mold-street.com</c:v>
                </c:pt>
              </c:strCache>
            </c:strRef>
          </c:cat>
          <c:val>
            <c:numRef>
              <c:f>'age ac'!$C$2:$C$31</c:f>
              <c:numCache>
                <c:formatCode>0%</c:formatCode>
                <c:ptCount val="30"/>
                <c:pt idx="0">
                  <c:v>8.5199999999999998E-2</c:v>
                </c:pt>
                <c:pt idx="1">
                  <c:v>9.2899999999999996E-2</c:v>
                </c:pt>
                <c:pt idx="2">
                  <c:v>7.8799999999999995E-2</c:v>
                </c:pt>
                <c:pt idx="3">
                  <c:v>0.10440000000000001</c:v>
                </c:pt>
                <c:pt idx="4">
                  <c:v>0.1055</c:v>
                </c:pt>
                <c:pt idx="5">
                  <c:v>0.12520000000000001</c:v>
                </c:pt>
                <c:pt idx="6">
                  <c:v>3.9199999999999999E-2</c:v>
                </c:pt>
                <c:pt idx="7">
                  <c:v>0.16500000000000001</c:v>
                </c:pt>
                <c:pt idx="8">
                  <c:v>0.1618</c:v>
                </c:pt>
                <c:pt idx="9">
                  <c:v>0.24279999999999999</c:v>
                </c:pt>
                <c:pt idx="10">
                  <c:v>0.16009999999999999</c:v>
                </c:pt>
                <c:pt idx="11">
                  <c:v>0.18310000000000001</c:v>
                </c:pt>
                <c:pt idx="12">
                  <c:v>0.21729999999999999</c:v>
                </c:pt>
                <c:pt idx="13">
                  <c:v>0.1948</c:v>
                </c:pt>
                <c:pt idx="14">
                  <c:v>0.2407</c:v>
                </c:pt>
                <c:pt idx="15">
                  <c:v>0.1517</c:v>
                </c:pt>
                <c:pt idx="16">
                  <c:v>0.18629999999999999</c:v>
                </c:pt>
                <c:pt idx="17">
                  <c:v>0.2944</c:v>
                </c:pt>
                <c:pt idx="18">
                  <c:v>0.23749999999999999</c:v>
                </c:pt>
                <c:pt idx="19">
                  <c:v>0.2596</c:v>
                </c:pt>
                <c:pt idx="20">
                  <c:v>0.23849999999999999</c:v>
                </c:pt>
                <c:pt idx="21">
                  <c:v>0.2382</c:v>
                </c:pt>
                <c:pt idx="22">
                  <c:v>0.29809999999999998</c:v>
                </c:pt>
                <c:pt idx="23">
                  <c:v>0.25390000000000001</c:v>
                </c:pt>
                <c:pt idx="24">
                  <c:v>0.26290000000000002</c:v>
                </c:pt>
                <c:pt idx="25">
                  <c:v>0.222</c:v>
                </c:pt>
                <c:pt idx="26">
                  <c:v>0.35020000000000001</c:v>
                </c:pt>
                <c:pt idx="27">
                  <c:v>0.17899999999999999</c:v>
                </c:pt>
                <c:pt idx="28">
                  <c:v>0.28410000000000002</c:v>
                </c:pt>
                <c:pt idx="29">
                  <c:v>0.251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deschide.md</c:v>
                </c:pt>
                <c:pt idx="2">
                  <c:v>gismeteo.md</c:v>
                </c:pt>
                <c:pt idx="3">
                  <c:v>unimedia.md</c:v>
                </c:pt>
                <c:pt idx="4">
                  <c:v>sputnik.md</c:v>
                </c:pt>
                <c:pt idx="5">
                  <c:v>noi.md</c:v>
                </c:pt>
                <c:pt idx="6">
                  <c:v>newsmaker.md</c:v>
                </c:pt>
                <c:pt idx="7">
                  <c:v>tv8.md</c:v>
                </c:pt>
                <c:pt idx="8">
                  <c:v>perfecte.md</c:v>
                </c:pt>
                <c:pt idx="9">
                  <c:v>zdg.md</c:v>
                </c:pt>
                <c:pt idx="10">
                  <c:v>anticoruptie.md</c:v>
                </c:pt>
                <c:pt idx="11">
                  <c:v>stiri.md</c:v>
                </c:pt>
                <c:pt idx="12">
                  <c:v>timpul.md</c:v>
                </c:pt>
                <c:pt idx="13">
                  <c:v>makler.md</c:v>
                </c:pt>
                <c:pt idx="14">
                  <c:v>moldova.org</c:v>
                </c:pt>
                <c:pt idx="15">
                  <c:v>esp.md</c:v>
                </c:pt>
                <c:pt idx="16">
                  <c:v>point.md</c:v>
                </c:pt>
                <c:pt idx="17">
                  <c:v>protv.md</c:v>
                </c:pt>
                <c:pt idx="18">
                  <c:v>mama.md</c:v>
                </c:pt>
                <c:pt idx="19">
                  <c:v>ea.md</c:v>
                </c:pt>
                <c:pt idx="20">
                  <c:v>md.mail.ru</c:v>
                </c:pt>
                <c:pt idx="21">
                  <c:v>ok.ru</c:v>
                </c:pt>
                <c:pt idx="22">
                  <c:v>agora.md</c:v>
                </c:pt>
                <c:pt idx="23">
                  <c:v>999.md</c:v>
                </c:pt>
                <c:pt idx="24">
                  <c:v>diez.md</c:v>
                </c:pt>
                <c:pt idx="25">
                  <c:v>ivi.ru</c:v>
                </c:pt>
                <c:pt idx="26">
                  <c:v>rutube.ru</c:v>
                </c:pt>
                <c:pt idx="27">
                  <c:v>moldovenii.md</c:v>
                </c:pt>
                <c:pt idx="28">
                  <c:v>megogo.net</c:v>
                </c:pt>
                <c:pt idx="29">
                  <c:v>mold-street.com</c:v>
                </c:pt>
              </c:strCache>
            </c:strRef>
          </c:cat>
          <c:val>
            <c:numRef>
              <c:f>'age ac'!$D$2:$D$31</c:f>
              <c:numCache>
                <c:formatCode>0%</c:formatCode>
                <c:ptCount val="30"/>
                <c:pt idx="0">
                  <c:v>5.74E-2</c:v>
                </c:pt>
                <c:pt idx="1">
                  <c:v>0.20730000000000001</c:v>
                </c:pt>
                <c:pt idx="2">
                  <c:v>9.6699999999999994E-2</c:v>
                </c:pt>
                <c:pt idx="3">
                  <c:v>0.16980000000000001</c:v>
                </c:pt>
                <c:pt idx="4">
                  <c:v>9.7699999999999995E-2</c:v>
                </c:pt>
                <c:pt idx="5">
                  <c:v>0.19209999999999999</c:v>
                </c:pt>
                <c:pt idx="6">
                  <c:v>0.3392</c:v>
                </c:pt>
                <c:pt idx="7">
                  <c:v>0.1666</c:v>
                </c:pt>
                <c:pt idx="8">
                  <c:v>0.2248</c:v>
                </c:pt>
                <c:pt idx="9">
                  <c:v>6.8000000000000005E-2</c:v>
                </c:pt>
                <c:pt idx="10">
                  <c:v>0.20039999999999999</c:v>
                </c:pt>
                <c:pt idx="11">
                  <c:v>0.23669999999999999</c:v>
                </c:pt>
                <c:pt idx="12">
                  <c:v>0.13739999999999999</c:v>
                </c:pt>
                <c:pt idx="13">
                  <c:v>0.216</c:v>
                </c:pt>
                <c:pt idx="14">
                  <c:v>0.19739999999999999</c:v>
                </c:pt>
                <c:pt idx="15">
                  <c:v>0.29480000000000001</c:v>
                </c:pt>
                <c:pt idx="16">
                  <c:v>0.2152</c:v>
                </c:pt>
                <c:pt idx="17">
                  <c:v>0.19869999999999999</c:v>
                </c:pt>
                <c:pt idx="18">
                  <c:v>0.21729999999999999</c:v>
                </c:pt>
                <c:pt idx="19">
                  <c:v>0.17849999999999999</c:v>
                </c:pt>
                <c:pt idx="20">
                  <c:v>0.18459999999999999</c:v>
                </c:pt>
                <c:pt idx="21">
                  <c:v>0.20649999999999999</c:v>
                </c:pt>
                <c:pt idx="22">
                  <c:v>0.1656</c:v>
                </c:pt>
                <c:pt idx="23">
                  <c:v>0.21260000000000001</c:v>
                </c:pt>
                <c:pt idx="24">
                  <c:v>0.1943</c:v>
                </c:pt>
                <c:pt idx="25">
                  <c:v>0.30719999999999997</c:v>
                </c:pt>
                <c:pt idx="26">
                  <c:v>0.18429999999999999</c:v>
                </c:pt>
                <c:pt idx="27">
                  <c:v>0.28289999999999998</c:v>
                </c:pt>
                <c:pt idx="28">
                  <c:v>0.28670000000000001</c:v>
                </c:pt>
                <c:pt idx="29">
                  <c:v>0.16350000000000001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deschide.md</c:v>
                </c:pt>
                <c:pt idx="2">
                  <c:v>gismeteo.md</c:v>
                </c:pt>
                <c:pt idx="3">
                  <c:v>unimedia.md</c:v>
                </c:pt>
                <c:pt idx="4">
                  <c:v>sputnik.md</c:v>
                </c:pt>
                <c:pt idx="5">
                  <c:v>noi.md</c:v>
                </c:pt>
                <c:pt idx="6">
                  <c:v>newsmaker.md</c:v>
                </c:pt>
                <c:pt idx="7">
                  <c:v>tv8.md</c:v>
                </c:pt>
                <c:pt idx="8">
                  <c:v>perfecte.md</c:v>
                </c:pt>
                <c:pt idx="9">
                  <c:v>zdg.md</c:v>
                </c:pt>
                <c:pt idx="10">
                  <c:v>anticoruptie.md</c:v>
                </c:pt>
                <c:pt idx="11">
                  <c:v>stiri.md</c:v>
                </c:pt>
                <c:pt idx="12">
                  <c:v>timpul.md</c:v>
                </c:pt>
                <c:pt idx="13">
                  <c:v>makler.md</c:v>
                </c:pt>
                <c:pt idx="14">
                  <c:v>moldova.org</c:v>
                </c:pt>
                <c:pt idx="15">
                  <c:v>esp.md</c:v>
                </c:pt>
                <c:pt idx="16">
                  <c:v>point.md</c:v>
                </c:pt>
                <c:pt idx="17">
                  <c:v>protv.md</c:v>
                </c:pt>
                <c:pt idx="18">
                  <c:v>mama.md</c:v>
                </c:pt>
                <c:pt idx="19">
                  <c:v>ea.md</c:v>
                </c:pt>
                <c:pt idx="20">
                  <c:v>md.mail.ru</c:v>
                </c:pt>
                <c:pt idx="21">
                  <c:v>ok.ru</c:v>
                </c:pt>
                <c:pt idx="22">
                  <c:v>agora.md</c:v>
                </c:pt>
                <c:pt idx="23">
                  <c:v>999.md</c:v>
                </c:pt>
                <c:pt idx="24">
                  <c:v>diez.md</c:v>
                </c:pt>
                <c:pt idx="25">
                  <c:v>ivi.ru</c:v>
                </c:pt>
                <c:pt idx="26">
                  <c:v>rutube.ru</c:v>
                </c:pt>
                <c:pt idx="27">
                  <c:v>moldovenii.md</c:v>
                </c:pt>
                <c:pt idx="28">
                  <c:v>megogo.net</c:v>
                </c:pt>
                <c:pt idx="29">
                  <c:v>mold-street.com</c:v>
                </c:pt>
              </c:strCache>
            </c:strRef>
          </c:cat>
          <c:val>
            <c:numRef>
              <c:f>'age ac'!$E$2:$E$31</c:f>
              <c:numCache>
                <c:formatCode>0%</c:formatCode>
                <c:ptCount val="30"/>
                <c:pt idx="0">
                  <c:v>0.18140000000000001</c:v>
                </c:pt>
                <c:pt idx="1">
                  <c:v>8.5900000000000004E-2</c:v>
                </c:pt>
                <c:pt idx="2">
                  <c:v>0.2084</c:v>
                </c:pt>
                <c:pt idx="3">
                  <c:v>0.1711</c:v>
                </c:pt>
                <c:pt idx="4">
                  <c:v>0.17960000000000001</c:v>
                </c:pt>
                <c:pt idx="5">
                  <c:v>0.128</c:v>
                </c:pt>
                <c:pt idx="6">
                  <c:v>6.6299999999999998E-2</c:v>
                </c:pt>
                <c:pt idx="7">
                  <c:v>0.15620000000000001</c:v>
                </c:pt>
                <c:pt idx="8">
                  <c:v>0.1125</c:v>
                </c:pt>
                <c:pt idx="9">
                  <c:v>0.13109999999999999</c:v>
                </c:pt>
                <c:pt idx="10">
                  <c:v>0.23350000000000001</c:v>
                </c:pt>
                <c:pt idx="11">
                  <c:v>0.1547</c:v>
                </c:pt>
                <c:pt idx="12">
                  <c:v>0.1527</c:v>
                </c:pt>
                <c:pt idx="13">
                  <c:v>0.15040000000000001</c:v>
                </c:pt>
                <c:pt idx="14">
                  <c:v>0.11020000000000001</c:v>
                </c:pt>
                <c:pt idx="15">
                  <c:v>0.17100000000000001</c:v>
                </c:pt>
                <c:pt idx="16">
                  <c:v>0.19109999999999999</c:v>
                </c:pt>
                <c:pt idx="17">
                  <c:v>0.13250000000000001</c:v>
                </c:pt>
                <c:pt idx="18">
                  <c:v>0.1709</c:v>
                </c:pt>
                <c:pt idx="19">
                  <c:v>7.8899999999999998E-2</c:v>
                </c:pt>
                <c:pt idx="20">
                  <c:v>0.13689999999999999</c:v>
                </c:pt>
                <c:pt idx="21">
                  <c:v>0.17069999999999999</c:v>
                </c:pt>
                <c:pt idx="22">
                  <c:v>0.16819999999999999</c:v>
                </c:pt>
                <c:pt idx="23">
                  <c:v>0.19320000000000001</c:v>
                </c:pt>
                <c:pt idx="24">
                  <c:v>9.8199999999999996E-2</c:v>
                </c:pt>
                <c:pt idx="25">
                  <c:v>8.6400000000000005E-2</c:v>
                </c:pt>
                <c:pt idx="26">
                  <c:v>0.20130000000000001</c:v>
                </c:pt>
                <c:pt idx="27">
                  <c:v>0.12429999999999999</c:v>
                </c:pt>
                <c:pt idx="28">
                  <c:v>0.16550000000000001</c:v>
                </c:pt>
                <c:pt idx="29">
                  <c:v>3.5499999999999997E-2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deschide.md</c:v>
                </c:pt>
                <c:pt idx="2">
                  <c:v>gismeteo.md</c:v>
                </c:pt>
                <c:pt idx="3">
                  <c:v>unimedia.md</c:v>
                </c:pt>
                <c:pt idx="4">
                  <c:v>sputnik.md</c:v>
                </c:pt>
                <c:pt idx="5">
                  <c:v>noi.md</c:v>
                </c:pt>
                <c:pt idx="6">
                  <c:v>newsmaker.md</c:v>
                </c:pt>
                <c:pt idx="7">
                  <c:v>tv8.md</c:v>
                </c:pt>
                <c:pt idx="8">
                  <c:v>perfecte.md</c:v>
                </c:pt>
                <c:pt idx="9">
                  <c:v>zdg.md</c:v>
                </c:pt>
                <c:pt idx="10">
                  <c:v>anticoruptie.md</c:v>
                </c:pt>
                <c:pt idx="11">
                  <c:v>stiri.md</c:v>
                </c:pt>
                <c:pt idx="12">
                  <c:v>timpul.md</c:v>
                </c:pt>
                <c:pt idx="13">
                  <c:v>makler.md</c:v>
                </c:pt>
                <c:pt idx="14">
                  <c:v>moldova.org</c:v>
                </c:pt>
                <c:pt idx="15">
                  <c:v>esp.md</c:v>
                </c:pt>
                <c:pt idx="16">
                  <c:v>point.md</c:v>
                </c:pt>
                <c:pt idx="17">
                  <c:v>protv.md</c:v>
                </c:pt>
                <c:pt idx="18">
                  <c:v>mama.md</c:v>
                </c:pt>
                <c:pt idx="19">
                  <c:v>ea.md</c:v>
                </c:pt>
                <c:pt idx="20">
                  <c:v>md.mail.ru</c:v>
                </c:pt>
                <c:pt idx="21">
                  <c:v>ok.ru</c:v>
                </c:pt>
                <c:pt idx="22">
                  <c:v>agora.md</c:v>
                </c:pt>
                <c:pt idx="23">
                  <c:v>999.md</c:v>
                </c:pt>
                <c:pt idx="24">
                  <c:v>diez.md</c:v>
                </c:pt>
                <c:pt idx="25">
                  <c:v>ivi.ru</c:v>
                </c:pt>
                <c:pt idx="26">
                  <c:v>rutube.ru</c:v>
                </c:pt>
                <c:pt idx="27">
                  <c:v>moldovenii.md</c:v>
                </c:pt>
                <c:pt idx="28">
                  <c:v>megogo.net</c:v>
                </c:pt>
                <c:pt idx="29">
                  <c:v>mold-street.com</c:v>
                </c:pt>
              </c:strCache>
            </c:strRef>
          </c:cat>
          <c:val>
            <c:numRef>
              <c:f>'age ac'!$F$2:$F$31</c:f>
              <c:numCache>
                <c:formatCode>0%</c:formatCode>
                <c:ptCount val="30"/>
                <c:pt idx="0">
                  <c:v>0.65720000000000001</c:v>
                </c:pt>
                <c:pt idx="1">
                  <c:v>0.59750000000000003</c:v>
                </c:pt>
                <c:pt idx="2">
                  <c:v>0.59099999999999997</c:v>
                </c:pt>
                <c:pt idx="3">
                  <c:v>0.53790000000000004</c:v>
                </c:pt>
                <c:pt idx="4">
                  <c:v>0.52180000000000004</c:v>
                </c:pt>
                <c:pt idx="5">
                  <c:v>0.51180000000000003</c:v>
                </c:pt>
                <c:pt idx="6">
                  <c:v>0.48530000000000001</c:v>
                </c:pt>
                <c:pt idx="7">
                  <c:v>0.47410000000000002</c:v>
                </c:pt>
                <c:pt idx="8">
                  <c:v>0.46700000000000003</c:v>
                </c:pt>
                <c:pt idx="9">
                  <c:v>0.46629999999999999</c:v>
                </c:pt>
                <c:pt idx="10">
                  <c:v>0.40589999999999998</c:v>
                </c:pt>
                <c:pt idx="11">
                  <c:v>0.39350000000000002</c:v>
                </c:pt>
                <c:pt idx="12">
                  <c:v>0.37959999999999999</c:v>
                </c:pt>
                <c:pt idx="13">
                  <c:v>0.37769999999999998</c:v>
                </c:pt>
                <c:pt idx="14">
                  <c:v>0.3735</c:v>
                </c:pt>
                <c:pt idx="15">
                  <c:v>0.36459999999999998</c:v>
                </c:pt>
                <c:pt idx="16">
                  <c:v>0.36430000000000001</c:v>
                </c:pt>
                <c:pt idx="17">
                  <c:v>0.34739999999999999</c:v>
                </c:pt>
                <c:pt idx="18">
                  <c:v>0.34420000000000001</c:v>
                </c:pt>
                <c:pt idx="19">
                  <c:v>0.34229999999999999</c:v>
                </c:pt>
                <c:pt idx="20">
                  <c:v>0.32500000000000001</c:v>
                </c:pt>
                <c:pt idx="21">
                  <c:v>0.29770000000000002</c:v>
                </c:pt>
                <c:pt idx="22">
                  <c:v>0.28699999999999998</c:v>
                </c:pt>
                <c:pt idx="23">
                  <c:v>0.28070000000000001</c:v>
                </c:pt>
                <c:pt idx="24">
                  <c:v>0.27710000000000001</c:v>
                </c:pt>
                <c:pt idx="25">
                  <c:v>0.24640000000000001</c:v>
                </c:pt>
                <c:pt idx="26">
                  <c:v>0.18140000000000001</c:v>
                </c:pt>
                <c:pt idx="27">
                  <c:v>0.17269999999999999</c:v>
                </c:pt>
                <c:pt idx="28">
                  <c:v>0.1542</c:v>
                </c:pt>
                <c:pt idx="29">
                  <c:v>0.1489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841711952"/>
        <c:axId val="1841714672"/>
      </c:barChart>
      <c:catAx>
        <c:axId val="1841711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841714672"/>
        <c:crosses val="autoZero"/>
        <c:auto val="1"/>
        <c:lblAlgn val="ctr"/>
        <c:lblOffset val="100"/>
        <c:noMultiLvlLbl val="0"/>
      </c:catAx>
      <c:valAx>
        <c:axId val="184171467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841711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dLbl>
              <c:idx val="1"/>
              <c:layout>
                <c:manualLayout>
                  <c:x val="-8.3801785404749571E-2"/>
                  <c:y val="-4.4430450601734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total!$K$2:$K$6</c:f>
              <c:strCache>
                <c:ptCount val="5"/>
                <c:pt idx="0">
                  <c:v>University</c:v>
                </c:pt>
                <c:pt idx="1">
                  <c:v>College</c:v>
                </c:pt>
                <c:pt idx="2">
                  <c:v>Lyceum</c:v>
                </c:pt>
                <c:pt idx="3">
                  <c:v>Specialized</c:v>
                </c:pt>
                <c:pt idx="4">
                  <c:v>Middle</c:v>
                </c:pt>
              </c:strCache>
            </c:strRef>
          </c:cat>
          <c:val>
            <c:numRef>
              <c:f>total!$L$2:$L$6</c:f>
              <c:numCache>
                <c:formatCode>0%</c:formatCode>
                <c:ptCount val="5"/>
                <c:pt idx="0">
                  <c:v>0.37</c:v>
                </c:pt>
                <c:pt idx="1">
                  <c:v>7.0000000000000007E-2</c:v>
                </c:pt>
                <c:pt idx="2">
                  <c:v>0.1888</c:v>
                </c:pt>
                <c:pt idx="3">
                  <c:v>0.24</c:v>
                </c:pt>
                <c:pt idx="4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771233312"/>
        <c:axId val="1771237120"/>
      </c:barChart>
      <c:catAx>
        <c:axId val="17712333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771237120"/>
        <c:crosses val="autoZero"/>
        <c:auto val="1"/>
        <c:lblAlgn val="ctr"/>
        <c:lblOffset val="100"/>
        <c:noMultiLvlLbl val="0"/>
      </c:catAx>
      <c:valAx>
        <c:axId val="177123712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7712333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1.6446160170664346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7.9176563737133835E-3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9.501187648456057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425178147268408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>
                <c:manualLayout>
                  <c:x val="-3.9824620677557983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1.6543460334372013E-3"/>
                  <c:y val="1.587283250870025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1.5428157207874502E-3"/>
                  <c:y val="1.587283250870025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4.3760748627459564E-4"/>
                  <c:y val="1.7043324129938303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7"/>
              <c:layout>
                <c:manualLayout>
                  <c:x val="1.7702548534537909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1.2336824574831966E-2"/>
                  <c:y val="2.755561066677688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1.3679303107135169E-2"/>
                  <c:y val="-3.084299501932337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unimedia.md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moldova.org</c:v>
                </c:pt>
                <c:pt idx="4">
                  <c:v>perfecte.md</c:v>
                </c:pt>
                <c:pt idx="5">
                  <c:v>timpul.md</c:v>
                </c:pt>
                <c:pt idx="6">
                  <c:v>stiri.md</c:v>
                </c:pt>
                <c:pt idx="7">
                  <c:v>noi.md</c:v>
                </c:pt>
                <c:pt idx="8">
                  <c:v>agora.md</c:v>
                </c:pt>
                <c:pt idx="9">
                  <c:v>tv8.md</c:v>
                </c:pt>
                <c:pt idx="10">
                  <c:v>zdg.md</c:v>
                </c:pt>
                <c:pt idx="11">
                  <c:v>protv.md</c:v>
                </c:pt>
                <c:pt idx="12">
                  <c:v>gismeteo.md</c:v>
                </c:pt>
                <c:pt idx="13">
                  <c:v>point.md</c:v>
                </c:pt>
                <c:pt idx="14">
                  <c:v>moldovenii.md</c:v>
                </c:pt>
                <c:pt idx="15">
                  <c:v>mama.md</c:v>
                </c:pt>
                <c:pt idx="16">
                  <c:v>newsmaker.md</c:v>
                </c:pt>
                <c:pt idx="17">
                  <c:v>esp.md</c:v>
                </c:pt>
                <c:pt idx="18">
                  <c:v>ea.md</c:v>
                </c:pt>
                <c:pt idx="19">
                  <c:v>sputnik.md</c:v>
                </c:pt>
                <c:pt idx="20">
                  <c:v>makler.md</c:v>
                </c:pt>
                <c:pt idx="21">
                  <c:v>999.md</c:v>
                </c:pt>
                <c:pt idx="22">
                  <c:v>rutube.ru</c:v>
                </c:pt>
                <c:pt idx="23">
                  <c:v>md.mail.ru</c:v>
                </c:pt>
                <c:pt idx="24">
                  <c:v>kp.md</c:v>
                </c:pt>
                <c:pt idx="25">
                  <c:v>diez.md</c:v>
                </c:pt>
                <c:pt idx="26">
                  <c:v>mold-street.com</c:v>
                </c:pt>
                <c:pt idx="27">
                  <c:v>megogo.net</c:v>
                </c:pt>
                <c:pt idx="28">
                  <c:v>ivi.ru</c:v>
                </c:pt>
                <c:pt idx="29">
                  <c:v>ok.ru</c:v>
                </c:pt>
              </c:strCache>
            </c:strRef>
          </c:cat>
          <c:val>
            <c:numRef>
              <c:f>'edu ac'!$B$2:$B$31</c:f>
              <c:numCache>
                <c:formatCode>0%</c:formatCode>
                <c:ptCount val="30"/>
                <c:pt idx="2">
                  <c:v>5.45E-2</c:v>
                </c:pt>
                <c:pt idx="3">
                  <c:v>6.6100000000000006E-2</c:v>
                </c:pt>
                <c:pt idx="4">
                  <c:v>4.2900000000000001E-2</c:v>
                </c:pt>
                <c:pt idx="5">
                  <c:v>3.3399999999999999E-2</c:v>
                </c:pt>
                <c:pt idx="6">
                  <c:v>5.6500000000000002E-2</c:v>
                </c:pt>
                <c:pt idx="7">
                  <c:v>4.3099999999999999E-2</c:v>
                </c:pt>
                <c:pt idx="8">
                  <c:v>3.0200000000000001E-2</c:v>
                </c:pt>
                <c:pt idx="9">
                  <c:v>7.1800000000000003E-2</c:v>
                </c:pt>
                <c:pt idx="10">
                  <c:v>4.8399999999999999E-2</c:v>
                </c:pt>
                <c:pt idx="11">
                  <c:v>3.8600000000000002E-2</c:v>
                </c:pt>
                <c:pt idx="12">
                  <c:v>8.3000000000000004E-2</c:v>
                </c:pt>
                <c:pt idx="13">
                  <c:v>6.4399999999999999E-2</c:v>
                </c:pt>
                <c:pt idx="14">
                  <c:v>0.22170000000000001</c:v>
                </c:pt>
                <c:pt idx="15">
                  <c:v>3.7199999999999997E-2</c:v>
                </c:pt>
                <c:pt idx="16">
                  <c:v>0.1128</c:v>
                </c:pt>
                <c:pt idx="17">
                  <c:v>0.1105</c:v>
                </c:pt>
                <c:pt idx="18">
                  <c:v>3.4700000000000002E-2</c:v>
                </c:pt>
                <c:pt idx="19">
                  <c:v>7.5999999999999998E-2</c:v>
                </c:pt>
                <c:pt idx="20">
                  <c:v>0.23780000000000001</c:v>
                </c:pt>
                <c:pt idx="21">
                  <c:v>0.10299999999999999</c:v>
                </c:pt>
                <c:pt idx="22">
                  <c:v>0.1633</c:v>
                </c:pt>
                <c:pt idx="23">
                  <c:v>0.14299999999999999</c:v>
                </c:pt>
                <c:pt idx="24">
                  <c:v>6.6699999999999995E-2</c:v>
                </c:pt>
                <c:pt idx="25">
                  <c:v>7.6300000000000007E-2</c:v>
                </c:pt>
                <c:pt idx="27">
                  <c:v>0.1958</c:v>
                </c:pt>
                <c:pt idx="28">
                  <c:v>0.15079999999999999</c:v>
                </c:pt>
                <c:pt idx="29">
                  <c:v>0.1966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dLbl>
              <c:idx val="28"/>
              <c:layout>
                <c:manualLayout>
                  <c:x val="-5.505632031318519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3853660870189204E-2"/>
                  <c:y val="-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unimedia.md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moldova.org</c:v>
                </c:pt>
                <c:pt idx="4">
                  <c:v>perfecte.md</c:v>
                </c:pt>
                <c:pt idx="5">
                  <c:v>timpul.md</c:v>
                </c:pt>
                <c:pt idx="6">
                  <c:v>stiri.md</c:v>
                </c:pt>
                <c:pt idx="7">
                  <c:v>noi.md</c:v>
                </c:pt>
                <c:pt idx="8">
                  <c:v>agora.md</c:v>
                </c:pt>
                <c:pt idx="9">
                  <c:v>tv8.md</c:v>
                </c:pt>
                <c:pt idx="10">
                  <c:v>zdg.md</c:v>
                </c:pt>
                <c:pt idx="11">
                  <c:v>protv.md</c:v>
                </c:pt>
                <c:pt idx="12">
                  <c:v>gismeteo.md</c:v>
                </c:pt>
                <c:pt idx="13">
                  <c:v>point.md</c:v>
                </c:pt>
                <c:pt idx="14">
                  <c:v>moldovenii.md</c:v>
                </c:pt>
                <c:pt idx="15">
                  <c:v>mama.md</c:v>
                </c:pt>
                <c:pt idx="16">
                  <c:v>newsmaker.md</c:v>
                </c:pt>
                <c:pt idx="17">
                  <c:v>esp.md</c:v>
                </c:pt>
                <c:pt idx="18">
                  <c:v>ea.md</c:v>
                </c:pt>
                <c:pt idx="19">
                  <c:v>sputnik.md</c:v>
                </c:pt>
                <c:pt idx="20">
                  <c:v>makler.md</c:v>
                </c:pt>
                <c:pt idx="21">
                  <c:v>999.md</c:v>
                </c:pt>
                <c:pt idx="22">
                  <c:v>rutube.ru</c:v>
                </c:pt>
                <c:pt idx="23">
                  <c:v>md.mail.ru</c:v>
                </c:pt>
                <c:pt idx="24">
                  <c:v>kp.md</c:v>
                </c:pt>
                <c:pt idx="25">
                  <c:v>diez.md</c:v>
                </c:pt>
                <c:pt idx="26">
                  <c:v>mold-street.com</c:v>
                </c:pt>
                <c:pt idx="27">
                  <c:v>megogo.net</c:v>
                </c:pt>
                <c:pt idx="28">
                  <c:v>ivi.ru</c:v>
                </c:pt>
                <c:pt idx="29">
                  <c:v>ok.ru</c:v>
                </c:pt>
              </c:strCache>
            </c:strRef>
          </c:cat>
          <c:val>
            <c:numRef>
              <c:f>'edu ac'!$C$2:$C$31</c:f>
              <c:numCache>
                <c:formatCode>0%</c:formatCode>
                <c:ptCount val="30"/>
                <c:pt idx="0">
                  <c:v>8.6300000000000002E-2</c:v>
                </c:pt>
                <c:pt idx="2">
                  <c:v>9.3100000000000002E-2</c:v>
                </c:pt>
                <c:pt idx="3">
                  <c:v>0</c:v>
                </c:pt>
                <c:pt idx="4">
                  <c:v>0.19800000000000001</c:v>
                </c:pt>
                <c:pt idx="5">
                  <c:v>0.1082</c:v>
                </c:pt>
                <c:pt idx="6">
                  <c:v>0.17960000000000001</c:v>
                </c:pt>
                <c:pt idx="7">
                  <c:v>0.13639999999999999</c:v>
                </c:pt>
                <c:pt idx="8">
                  <c:v>0.1183</c:v>
                </c:pt>
                <c:pt idx="9">
                  <c:v>0.1195</c:v>
                </c:pt>
                <c:pt idx="10">
                  <c:v>7.5399999999999995E-2</c:v>
                </c:pt>
                <c:pt idx="11">
                  <c:v>0.21049999999999999</c:v>
                </c:pt>
                <c:pt idx="12">
                  <c:v>0.1298</c:v>
                </c:pt>
                <c:pt idx="13">
                  <c:v>0.18290000000000001</c:v>
                </c:pt>
                <c:pt idx="14">
                  <c:v>0.1903</c:v>
                </c:pt>
                <c:pt idx="15">
                  <c:v>0.24740000000000001</c:v>
                </c:pt>
                <c:pt idx="16">
                  <c:v>0.26069999999999999</c:v>
                </c:pt>
                <c:pt idx="17">
                  <c:v>0.22739999999999999</c:v>
                </c:pt>
                <c:pt idx="18">
                  <c:v>0.1094</c:v>
                </c:pt>
                <c:pt idx="19">
                  <c:v>0.20830000000000001</c:v>
                </c:pt>
                <c:pt idx="20">
                  <c:v>0.19719999999999999</c:v>
                </c:pt>
                <c:pt idx="21">
                  <c:v>0.2238</c:v>
                </c:pt>
                <c:pt idx="22">
                  <c:v>0.2034</c:v>
                </c:pt>
                <c:pt idx="23">
                  <c:v>0.2019</c:v>
                </c:pt>
                <c:pt idx="24">
                  <c:v>0.25119999999999998</c:v>
                </c:pt>
                <c:pt idx="25">
                  <c:v>9.74E-2</c:v>
                </c:pt>
                <c:pt idx="26">
                  <c:v>1.9300000000000001E-2</c:v>
                </c:pt>
                <c:pt idx="27">
                  <c:v>0.1925</c:v>
                </c:pt>
                <c:pt idx="28">
                  <c:v>0.28310000000000002</c:v>
                </c:pt>
                <c:pt idx="29">
                  <c:v>0.33910000000000001</c:v>
                </c:pt>
              </c:numCache>
            </c:numRef>
          </c:val>
        </c:ser>
        <c:ser>
          <c:idx val="2"/>
          <c:order val="2"/>
          <c:invertIfNegative val="0"/>
          <c:dLbls>
            <c:dLbl>
              <c:idx val="26"/>
              <c:layout>
                <c:manualLayout>
                  <c:x val="-0.18739871612409406"/>
                  <c:y val="-1.74978127734020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-4.88168349000569E-3"/>
                  <c:y val="1.283158113564219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unimedia.md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moldova.org</c:v>
                </c:pt>
                <c:pt idx="4">
                  <c:v>perfecte.md</c:v>
                </c:pt>
                <c:pt idx="5">
                  <c:v>timpul.md</c:v>
                </c:pt>
                <c:pt idx="6">
                  <c:v>stiri.md</c:v>
                </c:pt>
                <c:pt idx="7">
                  <c:v>noi.md</c:v>
                </c:pt>
                <c:pt idx="8">
                  <c:v>agora.md</c:v>
                </c:pt>
                <c:pt idx="9">
                  <c:v>tv8.md</c:v>
                </c:pt>
                <c:pt idx="10">
                  <c:v>zdg.md</c:v>
                </c:pt>
                <c:pt idx="11">
                  <c:v>protv.md</c:v>
                </c:pt>
                <c:pt idx="12">
                  <c:v>gismeteo.md</c:v>
                </c:pt>
                <c:pt idx="13">
                  <c:v>point.md</c:v>
                </c:pt>
                <c:pt idx="14">
                  <c:v>moldovenii.md</c:v>
                </c:pt>
                <c:pt idx="15">
                  <c:v>mama.md</c:v>
                </c:pt>
                <c:pt idx="16">
                  <c:v>newsmaker.md</c:v>
                </c:pt>
                <c:pt idx="17">
                  <c:v>esp.md</c:v>
                </c:pt>
                <c:pt idx="18">
                  <c:v>ea.md</c:v>
                </c:pt>
                <c:pt idx="19">
                  <c:v>sputnik.md</c:v>
                </c:pt>
                <c:pt idx="20">
                  <c:v>makler.md</c:v>
                </c:pt>
                <c:pt idx="21">
                  <c:v>999.md</c:v>
                </c:pt>
                <c:pt idx="22">
                  <c:v>rutube.ru</c:v>
                </c:pt>
                <c:pt idx="23">
                  <c:v>md.mail.ru</c:v>
                </c:pt>
                <c:pt idx="24">
                  <c:v>kp.md</c:v>
                </c:pt>
                <c:pt idx="25">
                  <c:v>diez.md</c:v>
                </c:pt>
                <c:pt idx="26">
                  <c:v>mold-street.com</c:v>
                </c:pt>
                <c:pt idx="27">
                  <c:v>megogo.net</c:v>
                </c:pt>
                <c:pt idx="28">
                  <c:v>ivi.ru</c:v>
                </c:pt>
                <c:pt idx="29">
                  <c:v>ok.ru</c:v>
                </c:pt>
              </c:strCache>
            </c:strRef>
          </c:cat>
          <c:val>
            <c:numRef>
              <c:f>'edu ac'!$D$2:$D$31</c:f>
              <c:numCache>
                <c:formatCode>0%</c:formatCode>
                <c:ptCount val="30"/>
                <c:pt idx="0">
                  <c:v>5.4300000000000001E-2</c:v>
                </c:pt>
                <c:pt idx="1">
                  <c:v>3.73E-2</c:v>
                </c:pt>
                <c:pt idx="2">
                  <c:v>4.8899999999999999E-2</c:v>
                </c:pt>
                <c:pt idx="3">
                  <c:v>0.18659999999999999</c:v>
                </c:pt>
                <c:pt idx="4">
                  <c:v>3.2599999999999997E-2</c:v>
                </c:pt>
                <c:pt idx="5">
                  <c:v>0.16089999999999999</c:v>
                </c:pt>
                <c:pt idx="6">
                  <c:v>0.14499999999999999</c:v>
                </c:pt>
                <c:pt idx="7">
                  <c:v>0.19789999999999999</c:v>
                </c:pt>
                <c:pt idx="8">
                  <c:v>0.27589999999999998</c:v>
                </c:pt>
                <c:pt idx="9">
                  <c:v>0.14899999999999999</c:v>
                </c:pt>
                <c:pt idx="10">
                  <c:v>0.107</c:v>
                </c:pt>
                <c:pt idx="11">
                  <c:v>0.15490000000000001</c:v>
                </c:pt>
                <c:pt idx="12">
                  <c:v>5.9799999999999999E-2</c:v>
                </c:pt>
                <c:pt idx="13">
                  <c:v>0.14680000000000001</c:v>
                </c:pt>
                <c:pt idx="14">
                  <c:v>7.0599999999999996E-2</c:v>
                </c:pt>
                <c:pt idx="15">
                  <c:v>0.15870000000000001</c:v>
                </c:pt>
                <c:pt idx="16">
                  <c:v>0.03</c:v>
                </c:pt>
                <c:pt idx="17">
                  <c:v>0.15490000000000001</c:v>
                </c:pt>
                <c:pt idx="18">
                  <c:v>0.33529999999999999</c:v>
                </c:pt>
                <c:pt idx="19">
                  <c:v>0.14799999999999999</c:v>
                </c:pt>
                <c:pt idx="20">
                  <c:v>9.7600000000000006E-2</c:v>
                </c:pt>
                <c:pt idx="21">
                  <c:v>0.187</c:v>
                </c:pt>
                <c:pt idx="22">
                  <c:v>0.19070000000000001</c:v>
                </c:pt>
                <c:pt idx="23">
                  <c:v>0.18659999999999999</c:v>
                </c:pt>
                <c:pt idx="24">
                  <c:v>5.5199999999999999E-2</c:v>
                </c:pt>
                <c:pt idx="25">
                  <c:v>0.34089999999999998</c:v>
                </c:pt>
                <c:pt idx="26">
                  <c:v>0.58279999999999998</c:v>
                </c:pt>
                <c:pt idx="27">
                  <c:v>0.27439999999999998</c:v>
                </c:pt>
                <c:pt idx="28">
                  <c:v>0.22969999999999999</c:v>
                </c:pt>
                <c:pt idx="29">
                  <c:v>0.17249999999999999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-3.3601829039795134E-3"/>
                  <c:y val="5.249757166180999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1"/>
              <c:layout>
                <c:manualLayout>
                  <c:x val="1.2668706795512713E-2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unimedia.md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moldova.org</c:v>
                </c:pt>
                <c:pt idx="4">
                  <c:v>perfecte.md</c:v>
                </c:pt>
                <c:pt idx="5">
                  <c:v>timpul.md</c:v>
                </c:pt>
                <c:pt idx="6">
                  <c:v>stiri.md</c:v>
                </c:pt>
                <c:pt idx="7">
                  <c:v>noi.md</c:v>
                </c:pt>
                <c:pt idx="8">
                  <c:v>agora.md</c:v>
                </c:pt>
                <c:pt idx="9">
                  <c:v>tv8.md</c:v>
                </c:pt>
                <c:pt idx="10">
                  <c:v>zdg.md</c:v>
                </c:pt>
                <c:pt idx="11">
                  <c:v>protv.md</c:v>
                </c:pt>
                <c:pt idx="12">
                  <c:v>gismeteo.md</c:v>
                </c:pt>
                <c:pt idx="13">
                  <c:v>point.md</c:v>
                </c:pt>
                <c:pt idx="14">
                  <c:v>moldovenii.md</c:v>
                </c:pt>
                <c:pt idx="15">
                  <c:v>mama.md</c:v>
                </c:pt>
                <c:pt idx="16">
                  <c:v>newsmaker.md</c:v>
                </c:pt>
                <c:pt idx="17">
                  <c:v>esp.md</c:v>
                </c:pt>
                <c:pt idx="18">
                  <c:v>ea.md</c:v>
                </c:pt>
                <c:pt idx="19">
                  <c:v>sputnik.md</c:v>
                </c:pt>
                <c:pt idx="20">
                  <c:v>makler.md</c:v>
                </c:pt>
                <c:pt idx="21">
                  <c:v>999.md</c:v>
                </c:pt>
                <c:pt idx="22">
                  <c:v>rutube.ru</c:v>
                </c:pt>
                <c:pt idx="23">
                  <c:v>md.mail.ru</c:v>
                </c:pt>
                <c:pt idx="24">
                  <c:v>kp.md</c:v>
                </c:pt>
                <c:pt idx="25">
                  <c:v>diez.md</c:v>
                </c:pt>
                <c:pt idx="26">
                  <c:v>mold-street.com</c:v>
                </c:pt>
                <c:pt idx="27">
                  <c:v>megogo.net</c:v>
                </c:pt>
                <c:pt idx="28">
                  <c:v>ivi.ru</c:v>
                </c:pt>
                <c:pt idx="29">
                  <c:v>ok.ru</c:v>
                </c:pt>
              </c:strCache>
            </c:strRef>
          </c:cat>
          <c:val>
            <c:numRef>
              <c:f>'edu ac'!$E$2:$E$31</c:f>
              <c:numCache>
                <c:formatCode>0%</c:formatCode>
                <c:ptCount val="30"/>
                <c:pt idx="0">
                  <c:v>4.4200000000000003E-2</c:v>
                </c:pt>
                <c:pt idx="1">
                  <c:v>0.15490000000000001</c:v>
                </c:pt>
                <c:pt idx="2">
                  <c:v>6.6000000000000003E-2</c:v>
                </c:pt>
                <c:pt idx="3">
                  <c:v>2.24E-2</c:v>
                </c:pt>
                <c:pt idx="4">
                  <c:v>4.7199999999999999E-2</c:v>
                </c:pt>
                <c:pt idx="5">
                  <c:v>7.2900000000000006E-2</c:v>
                </c:pt>
                <c:pt idx="6">
                  <c:v>3.6999999999999998E-2</c:v>
                </c:pt>
                <c:pt idx="7">
                  <c:v>5.4399999999999997E-2</c:v>
                </c:pt>
                <c:pt idx="8">
                  <c:v>1.7600000000000001E-2</c:v>
                </c:pt>
                <c:pt idx="9">
                  <c:v>0.10630000000000001</c:v>
                </c:pt>
                <c:pt idx="10">
                  <c:v>0.23039999999999999</c:v>
                </c:pt>
                <c:pt idx="11">
                  <c:v>5.8700000000000002E-2</c:v>
                </c:pt>
                <c:pt idx="12">
                  <c:v>0.1915</c:v>
                </c:pt>
                <c:pt idx="13">
                  <c:v>8.7400000000000005E-2</c:v>
                </c:pt>
                <c:pt idx="14">
                  <c:v>0</c:v>
                </c:pt>
                <c:pt idx="15">
                  <c:v>4.2900000000000001E-2</c:v>
                </c:pt>
                <c:pt idx="16">
                  <c:v>0.114</c:v>
                </c:pt>
                <c:pt idx="17">
                  <c:v>3.6999999999999998E-2</c:v>
                </c:pt>
                <c:pt idx="18">
                  <c:v>6.1400000000000003E-2</c:v>
                </c:pt>
                <c:pt idx="19">
                  <c:v>0.11169999999999999</c:v>
                </c:pt>
                <c:pt idx="20">
                  <c:v>3.4000000000000002E-2</c:v>
                </c:pt>
                <c:pt idx="21">
                  <c:v>5.9900000000000002E-2</c:v>
                </c:pt>
                <c:pt idx="22">
                  <c:v>4.4200000000000003E-2</c:v>
                </c:pt>
                <c:pt idx="23">
                  <c:v>7.5899999999999995E-2</c:v>
                </c:pt>
                <c:pt idx="24">
                  <c:v>0.23499999999999999</c:v>
                </c:pt>
                <c:pt idx="25">
                  <c:v>0.1012</c:v>
                </c:pt>
                <c:pt idx="26">
                  <c:v>1.7000000000000001E-2</c:v>
                </c:pt>
                <c:pt idx="27">
                  <c:v>4.1000000000000002E-2</c:v>
                </c:pt>
                <c:pt idx="28">
                  <c:v>8.4000000000000005E-2</c:v>
                </c:pt>
                <c:pt idx="29">
                  <c:v>8.6999999999999994E-2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unimedia.md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moldova.org</c:v>
                </c:pt>
                <c:pt idx="4">
                  <c:v>perfecte.md</c:v>
                </c:pt>
                <c:pt idx="5">
                  <c:v>timpul.md</c:v>
                </c:pt>
                <c:pt idx="6">
                  <c:v>stiri.md</c:v>
                </c:pt>
                <c:pt idx="7">
                  <c:v>noi.md</c:v>
                </c:pt>
                <c:pt idx="8">
                  <c:v>agora.md</c:v>
                </c:pt>
                <c:pt idx="9">
                  <c:v>tv8.md</c:v>
                </c:pt>
                <c:pt idx="10">
                  <c:v>zdg.md</c:v>
                </c:pt>
                <c:pt idx="11">
                  <c:v>protv.md</c:v>
                </c:pt>
                <c:pt idx="12">
                  <c:v>gismeteo.md</c:v>
                </c:pt>
                <c:pt idx="13">
                  <c:v>point.md</c:v>
                </c:pt>
                <c:pt idx="14">
                  <c:v>moldovenii.md</c:v>
                </c:pt>
                <c:pt idx="15">
                  <c:v>mama.md</c:v>
                </c:pt>
                <c:pt idx="16">
                  <c:v>newsmaker.md</c:v>
                </c:pt>
                <c:pt idx="17">
                  <c:v>esp.md</c:v>
                </c:pt>
                <c:pt idx="18">
                  <c:v>ea.md</c:v>
                </c:pt>
                <c:pt idx="19">
                  <c:v>sputnik.md</c:v>
                </c:pt>
                <c:pt idx="20">
                  <c:v>makler.md</c:v>
                </c:pt>
                <c:pt idx="21">
                  <c:v>999.md</c:v>
                </c:pt>
                <c:pt idx="22">
                  <c:v>rutube.ru</c:v>
                </c:pt>
                <c:pt idx="23">
                  <c:v>md.mail.ru</c:v>
                </c:pt>
                <c:pt idx="24">
                  <c:v>kp.md</c:v>
                </c:pt>
                <c:pt idx="25">
                  <c:v>diez.md</c:v>
                </c:pt>
                <c:pt idx="26">
                  <c:v>mold-street.com</c:v>
                </c:pt>
                <c:pt idx="27">
                  <c:v>megogo.net</c:v>
                </c:pt>
                <c:pt idx="28">
                  <c:v>ivi.ru</c:v>
                </c:pt>
                <c:pt idx="29">
                  <c:v>ok.ru</c:v>
                </c:pt>
              </c:strCache>
            </c:strRef>
          </c:cat>
          <c:val>
            <c:numRef>
              <c:f>'edu ac'!$F$2:$F$31</c:f>
              <c:numCache>
                <c:formatCode>0%</c:formatCode>
                <c:ptCount val="30"/>
                <c:pt idx="0">
                  <c:v>0.80820000000000003</c:v>
                </c:pt>
                <c:pt idx="1">
                  <c:v>0.80649999999999999</c:v>
                </c:pt>
                <c:pt idx="2">
                  <c:v>0.73750000000000004</c:v>
                </c:pt>
                <c:pt idx="3">
                  <c:v>0.72489999999999999</c:v>
                </c:pt>
                <c:pt idx="4">
                  <c:v>0.6794</c:v>
                </c:pt>
                <c:pt idx="5">
                  <c:v>0.62460000000000004</c:v>
                </c:pt>
                <c:pt idx="6">
                  <c:v>0.58199999999999996</c:v>
                </c:pt>
                <c:pt idx="7">
                  <c:v>0.56820000000000004</c:v>
                </c:pt>
                <c:pt idx="8">
                  <c:v>0.55800000000000005</c:v>
                </c:pt>
                <c:pt idx="9">
                  <c:v>0.5534</c:v>
                </c:pt>
                <c:pt idx="10">
                  <c:v>0.53879999999999995</c:v>
                </c:pt>
                <c:pt idx="11">
                  <c:v>0.5373</c:v>
                </c:pt>
                <c:pt idx="12">
                  <c:v>0.53590000000000004</c:v>
                </c:pt>
                <c:pt idx="13">
                  <c:v>0.51849999999999996</c:v>
                </c:pt>
                <c:pt idx="14">
                  <c:v>0.51739999999999997</c:v>
                </c:pt>
                <c:pt idx="15">
                  <c:v>0.51380000000000003</c:v>
                </c:pt>
                <c:pt idx="16">
                  <c:v>0.48249999999999998</c:v>
                </c:pt>
                <c:pt idx="17">
                  <c:v>0.47020000000000001</c:v>
                </c:pt>
                <c:pt idx="18">
                  <c:v>0.45910000000000001</c:v>
                </c:pt>
                <c:pt idx="19">
                  <c:v>0.45600000000000002</c:v>
                </c:pt>
                <c:pt idx="20">
                  <c:v>0.43340000000000001</c:v>
                </c:pt>
                <c:pt idx="21">
                  <c:v>0.42630000000000001</c:v>
                </c:pt>
                <c:pt idx="22">
                  <c:v>0.39839999999999998</c:v>
                </c:pt>
                <c:pt idx="23">
                  <c:v>0.3926</c:v>
                </c:pt>
                <c:pt idx="24">
                  <c:v>0.39190000000000003</c:v>
                </c:pt>
                <c:pt idx="25">
                  <c:v>0.38419999999999999</c:v>
                </c:pt>
                <c:pt idx="26">
                  <c:v>0.3805</c:v>
                </c:pt>
                <c:pt idx="27">
                  <c:v>0.2964</c:v>
                </c:pt>
                <c:pt idx="28">
                  <c:v>0.25240000000000001</c:v>
                </c:pt>
                <c:pt idx="29">
                  <c:v>0.20480000000000001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771238752"/>
        <c:axId val="1771236032"/>
      </c:barChart>
      <c:catAx>
        <c:axId val="1771238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771236032"/>
        <c:crosses val="autoZero"/>
        <c:auto val="1"/>
        <c:lblAlgn val="ctr"/>
        <c:lblOffset val="100"/>
        <c:noMultiLvlLbl val="0"/>
      </c:catAx>
      <c:valAx>
        <c:axId val="17712360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771238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DC5356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total!$E$2:$E$6</c:f>
              <c:strCache>
                <c:ptCount val="5"/>
                <c:pt idx="0">
                  <c:v>CEO / Owner</c:v>
                </c:pt>
                <c:pt idx="1">
                  <c:v>Middle-grade manager</c:v>
                </c:pt>
                <c:pt idx="2">
                  <c:v>Skilled worker</c:v>
                </c:pt>
                <c:pt idx="3">
                  <c:v>Student</c:v>
                </c:pt>
                <c:pt idx="4">
                  <c:v>Housewife / Pensioner</c:v>
                </c:pt>
              </c:strCache>
            </c:strRef>
          </c:cat>
          <c:val>
            <c:numRef>
              <c:f>total!$F$2:$F$6</c:f>
              <c:numCache>
                <c:formatCode>0%</c:formatCode>
                <c:ptCount val="5"/>
                <c:pt idx="0">
                  <c:v>0.13</c:v>
                </c:pt>
                <c:pt idx="1">
                  <c:v>0.34</c:v>
                </c:pt>
                <c:pt idx="2">
                  <c:v>0.1</c:v>
                </c:pt>
                <c:pt idx="3">
                  <c:v>0.16</c:v>
                </c:pt>
                <c:pt idx="4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771234400"/>
        <c:axId val="1771238208"/>
      </c:barChart>
      <c:catAx>
        <c:axId val="17712344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771238208"/>
        <c:crosses val="autoZero"/>
        <c:auto val="1"/>
        <c:lblAlgn val="ctr"/>
        <c:lblOffset val="100"/>
        <c:noMultiLvlLbl val="0"/>
      </c:catAx>
      <c:valAx>
        <c:axId val="1771238208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7712344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'ocu ac'!$B$1</c:f>
              <c:strCache>
                <c:ptCount val="1"/>
                <c:pt idx="0">
                  <c:v>afacere familiala or director de departament / proiect or top manager / director / patron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dLbl>
              <c:idx val="12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megogo.net</c:v>
                </c:pt>
                <c:pt idx="1">
                  <c:v>point.md</c:v>
                </c:pt>
                <c:pt idx="2">
                  <c:v>gismeteo.md</c:v>
                </c:pt>
                <c:pt idx="3">
                  <c:v>ivi.ru</c:v>
                </c:pt>
                <c:pt idx="4">
                  <c:v>mama.md</c:v>
                </c:pt>
                <c:pt idx="5">
                  <c:v>newsmaker.md</c:v>
                </c:pt>
                <c:pt idx="6">
                  <c:v>tv8.md</c:v>
                </c:pt>
                <c:pt idx="7">
                  <c:v>moldova.org</c:v>
                </c:pt>
                <c:pt idx="8">
                  <c:v>agora.md</c:v>
                </c:pt>
                <c:pt idx="9">
                  <c:v>sputnik.md</c:v>
                </c:pt>
                <c:pt idx="10">
                  <c:v>999.md</c:v>
                </c:pt>
                <c:pt idx="11">
                  <c:v>unimedia.md</c:v>
                </c:pt>
                <c:pt idx="12">
                  <c:v>md.mail.ru</c:v>
                </c:pt>
                <c:pt idx="13">
                  <c:v>anticoruptie.md</c:v>
                </c:pt>
                <c:pt idx="14">
                  <c:v>protv.md</c:v>
                </c:pt>
                <c:pt idx="15">
                  <c:v>perfecte.md</c:v>
                </c:pt>
                <c:pt idx="16">
                  <c:v>diez.md</c:v>
                </c:pt>
                <c:pt idx="17">
                  <c:v>deschide.md</c:v>
                </c:pt>
                <c:pt idx="18">
                  <c:v>stiri.md</c:v>
                </c:pt>
                <c:pt idx="19">
                  <c:v>zdg.md</c:v>
                </c:pt>
                <c:pt idx="20">
                  <c:v>makler.md</c:v>
                </c:pt>
                <c:pt idx="21">
                  <c:v>noi.md</c:v>
                </c:pt>
                <c:pt idx="22">
                  <c:v>kp.md</c:v>
                </c:pt>
                <c:pt idx="23">
                  <c:v>timpul.md</c:v>
                </c:pt>
                <c:pt idx="24">
                  <c:v>rutube.ru</c:v>
                </c:pt>
                <c:pt idx="25">
                  <c:v>mold-street.com</c:v>
                </c:pt>
                <c:pt idx="26">
                  <c:v>ea.md</c:v>
                </c:pt>
                <c:pt idx="27">
                  <c:v>ok.ru</c:v>
                </c:pt>
                <c:pt idx="28">
                  <c:v>esp.md</c:v>
                </c:pt>
                <c:pt idx="29">
                  <c:v>moldovenii.md</c:v>
                </c:pt>
              </c:strCache>
            </c:strRef>
          </c:cat>
          <c:val>
            <c:numRef>
              <c:f>'ocu ac'!$B$2:$B$31</c:f>
              <c:numCache>
                <c:formatCode>0%</c:formatCode>
                <c:ptCount val="30"/>
                <c:pt idx="0">
                  <c:v>0.22</c:v>
                </c:pt>
                <c:pt idx="1">
                  <c:v>0.2</c:v>
                </c:pt>
                <c:pt idx="2">
                  <c:v>0.19</c:v>
                </c:pt>
                <c:pt idx="3">
                  <c:v>0.19</c:v>
                </c:pt>
                <c:pt idx="4">
                  <c:v>0.19</c:v>
                </c:pt>
                <c:pt idx="5">
                  <c:v>0.19</c:v>
                </c:pt>
                <c:pt idx="6">
                  <c:v>0.1847</c:v>
                </c:pt>
                <c:pt idx="7">
                  <c:v>0.15</c:v>
                </c:pt>
                <c:pt idx="8">
                  <c:v>0.15</c:v>
                </c:pt>
                <c:pt idx="9">
                  <c:v>0.14610000000000001</c:v>
                </c:pt>
                <c:pt idx="10">
                  <c:v>0.14380000000000001</c:v>
                </c:pt>
                <c:pt idx="11">
                  <c:v>0.14000000000000001</c:v>
                </c:pt>
                <c:pt idx="12">
                  <c:v>0.14000000000000001</c:v>
                </c:pt>
                <c:pt idx="13">
                  <c:v>0.14000000000000001</c:v>
                </c:pt>
                <c:pt idx="14">
                  <c:v>0.14000000000000001</c:v>
                </c:pt>
                <c:pt idx="15">
                  <c:v>0.13150000000000001</c:v>
                </c:pt>
                <c:pt idx="16">
                  <c:v>0.13</c:v>
                </c:pt>
                <c:pt idx="17">
                  <c:v>0.13</c:v>
                </c:pt>
                <c:pt idx="18">
                  <c:v>0.1298</c:v>
                </c:pt>
                <c:pt idx="19">
                  <c:v>0.12</c:v>
                </c:pt>
                <c:pt idx="20">
                  <c:v>0.12</c:v>
                </c:pt>
                <c:pt idx="21">
                  <c:v>0.12</c:v>
                </c:pt>
                <c:pt idx="22">
                  <c:v>0.12</c:v>
                </c:pt>
                <c:pt idx="23">
                  <c:v>0.11</c:v>
                </c:pt>
                <c:pt idx="24">
                  <c:v>0.11</c:v>
                </c:pt>
                <c:pt idx="25">
                  <c:v>0.11</c:v>
                </c:pt>
                <c:pt idx="26">
                  <c:v>9.3200000000000005E-2</c:v>
                </c:pt>
                <c:pt idx="27">
                  <c:v>0.08</c:v>
                </c:pt>
                <c:pt idx="28">
                  <c:v>0.06</c:v>
                </c:pt>
                <c:pt idx="29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'ocu ac'!$C$1</c:f>
              <c:strCache>
                <c:ptCount val="1"/>
                <c:pt idx="0">
                  <c:v>liber profesionist / lucrez de acasa or functionar or specialist/ cadru cu studii superioare or angajat la birou / asistent / practicant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megogo.net</c:v>
                </c:pt>
                <c:pt idx="1">
                  <c:v>point.md</c:v>
                </c:pt>
                <c:pt idx="2">
                  <c:v>gismeteo.md</c:v>
                </c:pt>
                <c:pt idx="3">
                  <c:v>ivi.ru</c:v>
                </c:pt>
                <c:pt idx="4">
                  <c:v>mama.md</c:v>
                </c:pt>
                <c:pt idx="5">
                  <c:v>newsmaker.md</c:v>
                </c:pt>
                <c:pt idx="6">
                  <c:v>tv8.md</c:v>
                </c:pt>
                <c:pt idx="7">
                  <c:v>moldova.org</c:v>
                </c:pt>
                <c:pt idx="8">
                  <c:v>agora.md</c:v>
                </c:pt>
                <c:pt idx="9">
                  <c:v>sputnik.md</c:v>
                </c:pt>
                <c:pt idx="10">
                  <c:v>999.md</c:v>
                </c:pt>
                <c:pt idx="11">
                  <c:v>unimedia.md</c:v>
                </c:pt>
                <c:pt idx="12">
                  <c:v>md.mail.ru</c:v>
                </c:pt>
                <c:pt idx="13">
                  <c:v>anticoruptie.md</c:v>
                </c:pt>
                <c:pt idx="14">
                  <c:v>protv.md</c:v>
                </c:pt>
                <c:pt idx="15">
                  <c:v>perfecte.md</c:v>
                </c:pt>
                <c:pt idx="16">
                  <c:v>diez.md</c:v>
                </c:pt>
                <c:pt idx="17">
                  <c:v>deschide.md</c:v>
                </c:pt>
                <c:pt idx="18">
                  <c:v>stiri.md</c:v>
                </c:pt>
                <c:pt idx="19">
                  <c:v>zdg.md</c:v>
                </c:pt>
                <c:pt idx="20">
                  <c:v>makler.md</c:v>
                </c:pt>
                <c:pt idx="21">
                  <c:v>noi.md</c:v>
                </c:pt>
                <c:pt idx="22">
                  <c:v>kp.md</c:v>
                </c:pt>
                <c:pt idx="23">
                  <c:v>timpul.md</c:v>
                </c:pt>
                <c:pt idx="24">
                  <c:v>rutube.ru</c:v>
                </c:pt>
                <c:pt idx="25">
                  <c:v>mold-street.com</c:v>
                </c:pt>
                <c:pt idx="26">
                  <c:v>ea.md</c:v>
                </c:pt>
                <c:pt idx="27">
                  <c:v>ok.ru</c:v>
                </c:pt>
                <c:pt idx="28">
                  <c:v>esp.md</c:v>
                </c:pt>
                <c:pt idx="29">
                  <c:v>moldovenii.md</c:v>
                </c:pt>
              </c:strCache>
            </c:strRef>
          </c:cat>
          <c:val>
            <c:numRef>
              <c:f>'ocu ac'!$C$2:$C$31</c:f>
              <c:numCache>
                <c:formatCode>0%</c:formatCode>
                <c:ptCount val="30"/>
                <c:pt idx="0">
                  <c:v>0.31</c:v>
                </c:pt>
                <c:pt idx="1">
                  <c:v>0.37</c:v>
                </c:pt>
                <c:pt idx="2">
                  <c:v>0.37</c:v>
                </c:pt>
                <c:pt idx="3">
                  <c:v>0.28000000000000003</c:v>
                </c:pt>
                <c:pt idx="4">
                  <c:v>0.3</c:v>
                </c:pt>
                <c:pt idx="5">
                  <c:v>0.47</c:v>
                </c:pt>
                <c:pt idx="6">
                  <c:v>0.59</c:v>
                </c:pt>
                <c:pt idx="7">
                  <c:v>0.33</c:v>
                </c:pt>
                <c:pt idx="8">
                  <c:v>0.4</c:v>
                </c:pt>
                <c:pt idx="9">
                  <c:v>0.37</c:v>
                </c:pt>
                <c:pt idx="10">
                  <c:v>0.34</c:v>
                </c:pt>
                <c:pt idx="11">
                  <c:v>0.56999999999999995</c:v>
                </c:pt>
                <c:pt idx="12">
                  <c:v>0.35</c:v>
                </c:pt>
                <c:pt idx="13">
                  <c:v>0.56000000000000005</c:v>
                </c:pt>
                <c:pt idx="14">
                  <c:v>0.49</c:v>
                </c:pt>
                <c:pt idx="15">
                  <c:v>0.57999999999999996</c:v>
                </c:pt>
                <c:pt idx="16">
                  <c:v>0.45</c:v>
                </c:pt>
                <c:pt idx="17">
                  <c:v>0.33</c:v>
                </c:pt>
                <c:pt idx="18">
                  <c:v>0.5</c:v>
                </c:pt>
                <c:pt idx="19">
                  <c:v>0.54</c:v>
                </c:pt>
                <c:pt idx="20">
                  <c:v>0.43</c:v>
                </c:pt>
                <c:pt idx="21">
                  <c:v>0.46</c:v>
                </c:pt>
                <c:pt idx="22">
                  <c:v>0.37</c:v>
                </c:pt>
                <c:pt idx="23">
                  <c:v>0.31</c:v>
                </c:pt>
                <c:pt idx="24">
                  <c:v>0.51</c:v>
                </c:pt>
                <c:pt idx="25">
                  <c:v>0.23119999999999999</c:v>
                </c:pt>
                <c:pt idx="26">
                  <c:v>0.4</c:v>
                </c:pt>
                <c:pt idx="27">
                  <c:v>0.25</c:v>
                </c:pt>
                <c:pt idx="28">
                  <c:v>0.55000000000000004</c:v>
                </c:pt>
                <c:pt idx="29">
                  <c:v>0.53</c:v>
                </c:pt>
              </c:numCache>
            </c:numRef>
          </c:val>
        </c:ser>
        <c:ser>
          <c:idx val="2"/>
          <c:order val="2"/>
          <c:tx>
            <c:strRef>
              <c:f>'ocu ac'!$D$1</c:f>
              <c:strCache>
                <c:ptCount val="1"/>
                <c:pt idx="0">
                  <c:v>muncitor calificat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1.3091947038072638E-2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3.167062549485352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4.75059382422803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8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9158241474764113E-5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-7.7992141999622972E-3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megogo.net</c:v>
                </c:pt>
                <c:pt idx="1">
                  <c:v>point.md</c:v>
                </c:pt>
                <c:pt idx="2">
                  <c:v>gismeteo.md</c:v>
                </c:pt>
                <c:pt idx="3">
                  <c:v>ivi.ru</c:v>
                </c:pt>
                <c:pt idx="4">
                  <c:v>mama.md</c:v>
                </c:pt>
                <c:pt idx="5">
                  <c:v>newsmaker.md</c:v>
                </c:pt>
                <c:pt idx="6">
                  <c:v>tv8.md</c:v>
                </c:pt>
                <c:pt idx="7">
                  <c:v>moldova.org</c:v>
                </c:pt>
                <c:pt idx="8">
                  <c:v>agora.md</c:v>
                </c:pt>
                <c:pt idx="9">
                  <c:v>sputnik.md</c:v>
                </c:pt>
                <c:pt idx="10">
                  <c:v>999.md</c:v>
                </c:pt>
                <c:pt idx="11">
                  <c:v>unimedia.md</c:v>
                </c:pt>
                <c:pt idx="12">
                  <c:v>md.mail.ru</c:v>
                </c:pt>
                <c:pt idx="13">
                  <c:v>anticoruptie.md</c:v>
                </c:pt>
                <c:pt idx="14">
                  <c:v>protv.md</c:v>
                </c:pt>
                <c:pt idx="15">
                  <c:v>perfecte.md</c:v>
                </c:pt>
                <c:pt idx="16">
                  <c:v>diez.md</c:v>
                </c:pt>
                <c:pt idx="17">
                  <c:v>deschide.md</c:v>
                </c:pt>
                <c:pt idx="18">
                  <c:v>stiri.md</c:v>
                </c:pt>
                <c:pt idx="19">
                  <c:v>zdg.md</c:v>
                </c:pt>
                <c:pt idx="20">
                  <c:v>makler.md</c:v>
                </c:pt>
                <c:pt idx="21">
                  <c:v>noi.md</c:v>
                </c:pt>
                <c:pt idx="22">
                  <c:v>kp.md</c:v>
                </c:pt>
                <c:pt idx="23">
                  <c:v>timpul.md</c:v>
                </c:pt>
                <c:pt idx="24">
                  <c:v>rutube.ru</c:v>
                </c:pt>
                <c:pt idx="25">
                  <c:v>mold-street.com</c:v>
                </c:pt>
                <c:pt idx="26">
                  <c:v>ea.md</c:v>
                </c:pt>
                <c:pt idx="27">
                  <c:v>ok.ru</c:v>
                </c:pt>
                <c:pt idx="28">
                  <c:v>esp.md</c:v>
                </c:pt>
                <c:pt idx="29">
                  <c:v>moldovenii.md</c:v>
                </c:pt>
              </c:strCache>
            </c:strRef>
          </c:cat>
          <c:val>
            <c:numRef>
              <c:f>'ocu ac'!$D$2:$D$31</c:f>
              <c:numCache>
                <c:formatCode>0%</c:formatCode>
                <c:ptCount val="30"/>
                <c:pt idx="0">
                  <c:v>0.12</c:v>
                </c:pt>
                <c:pt idx="1">
                  <c:v>0.08</c:v>
                </c:pt>
                <c:pt idx="2">
                  <c:v>0.08</c:v>
                </c:pt>
                <c:pt idx="3">
                  <c:v>0.06</c:v>
                </c:pt>
                <c:pt idx="4">
                  <c:v>7.0000000000000007E-2</c:v>
                </c:pt>
                <c:pt idx="5">
                  <c:v>0.06</c:v>
                </c:pt>
                <c:pt idx="6">
                  <c:v>2.12E-2</c:v>
                </c:pt>
                <c:pt idx="7">
                  <c:v>0.08</c:v>
                </c:pt>
                <c:pt idx="8">
                  <c:v>0.11</c:v>
                </c:pt>
                <c:pt idx="10">
                  <c:v>3.5299999999999998E-2</c:v>
                </c:pt>
                <c:pt idx="11">
                  <c:v>3.3599999999999998E-2</c:v>
                </c:pt>
                <c:pt idx="12">
                  <c:v>0.08</c:v>
                </c:pt>
                <c:pt idx="14">
                  <c:v>7.0000000000000007E-2</c:v>
                </c:pt>
                <c:pt idx="15">
                  <c:v>0.1104</c:v>
                </c:pt>
                <c:pt idx="16">
                  <c:v>0.1</c:v>
                </c:pt>
                <c:pt idx="17">
                  <c:v>0.04</c:v>
                </c:pt>
                <c:pt idx="19">
                  <c:v>0.04</c:v>
                </c:pt>
                <c:pt idx="20">
                  <c:v>0.1</c:v>
                </c:pt>
                <c:pt idx="21">
                  <c:v>0.11</c:v>
                </c:pt>
                <c:pt idx="23">
                  <c:v>0.09</c:v>
                </c:pt>
                <c:pt idx="26">
                  <c:v>7.4099999999999999E-2</c:v>
                </c:pt>
                <c:pt idx="27">
                  <c:v>0.12</c:v>
                </c:pt>
                <c:pt idx="28">
                  <c:v>7.0000000000000007E-2</c:v>
                </c:pt>
                <c:pt idx="29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'ocu ac'!$E$1</c:f>
              <c:strCache>
                <c:ptCount val="1"/>
                <c:pt idx="0">
                  <c:v>student / elev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668250197941404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34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1.1084718923198759E-2"/>
                  <c:y val="1.43229026794570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692003167062551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2.3626090148726547E-2"/>
                  <c:y val="1.3270760187024103E-16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megogo.net</c:v>
                </c:pt>
                <c:pt idx="1">
                  <c:v>point.md</c:v>
                </c:pt>
                <c:pt idx="2">
                  <c:v>gismeteo.md</c:v>
                </c:pt>
                <c:pt idx="3">
                  <c:v>ivi.ru</c:v>
                </c:pt>
                <c:pt idx="4">
                  <c:v>mama.md</c:v>
                </c:pt>
                <c:pt idx="5">
                  <c:v>newsmaker.md</c:v>
                </c:pt>
                <c:pt idx="6">
                  <c:v>tv8.md</c:v>
                </c:pt>
                <c:pt idx="7">
                  <c:v>moldova.org</c:v>
                </c:pt>
                <c:pt idx="8">
                  <c:v>agora.md</c:v>
                </c:pt>
                <c:pt idx="9">
                  <c:v>sputnik.md</c:v>
                </c:pt>
                <c:pt idx="10">
                  <c:v>999.md</c:v>
                </c:pt>
                <c:pt idx="11">
                  <c:v>unimedia.md</c:v>
                </c:pt>
                <c:pt idx="12">
                  <c:v>md.mail.ru</c:v>
                </c:pt>
                <c:pt idx="13">
                  <c:v>anticoruptie.md</c:v>
                </c:pt>
                <c:pt idx="14">
                  <c:v>protv.md</c:v>
                </c:pt>
                <c:pt idx="15">
                  <c:v>perfecte.md</c:v>
                </c:pt>
                <c:pt idx="16">
                  <c:v>diez.md</c:v>
                </c:pt>
                <c:pt idx="17">
                  <c:v>deschide.md</c:v>
                </c:pt>
                <c:pt idx="18">
                  <c:v>stiri.md</c:v>
                </c:pt>
                <c:pt idx="19">
                  <c:v>zdg.md</c:v>
                </c:pt>
                <c:pt idx="20">
                  <c:v>makler.md</c:v>
                </c:pt>
                <c:pt idx="21">
                  <c:v>noi.md</c:v>
                </c:pt>
                <c:pt idx="22">
                  <c:v>kp.md</c:v>
                </c:pt>
                <c:pt idx="23">
                  <c:v>timpul.md</c:v>
                </c:pt>
                <c:pt idx="24">
                  <c:v>rutube.ru</c:v>
                </c:pt>
                <c:pt idx="25">
                  <c:v>mold-street.com</c:v>
                </c:pt>
                <c:pt idx="26">
                  <c:v>ea.md</c:v>
                </c:pt>
                <c:pt idx="27">
                  <c:v>ok.ru</c:v>
                </c:pt>
                <c:pt idx="28">
                  <c:v>esp.md</c:v>
                </c:pt>
                <c:pt idx="29">
                  <c:v>moldovenii.md</c:v>
                </c:pt>
              </c:strCache>
            </c:strRef>
          </c:cat>
          <c:val>
            <c:numRef>
              <c:f>'ocu ac'!$E$2:$E$31</c:f>
              <c:numCache>
                <c:formatCode>0%</c:formatCode>
                <c:ptCount val="30"/>
                <c:pt idx="0">
                  <c:v>0.2</c:v>
                </c:pt>
                <c:pt idx="1">
                  <c:v>0.14000000000000001</c:v>
                </c:pt>
                <c:pt idx="2">
                  <c:v>0.1</c:v>
                </c:pt>
                <c:pt idx="3">
                  <c:v>7.0000000000000007E-2</c:v>
                </c:pt>
                <c:pt idx="4">
                  <c:v>0.2</c:v>
                </c:pt>
                <c:pt idx="5">
                  <c:v>0.12</c:v>
                </c:pt>
                <c:pt idx="6">
                  <c:v>7.0000000000000007E-2</c:v>
                </c:pt>
                <c:pt idx="7">
                  <c:v>0.14000000000000001</c:v>
                </c:pt>
                <c:pt idx="8">
                  <c:v>0.1</c:v>
                </c:pt>
                <c:pt idx="9">
                  <c:v>0.16289999999999999</c:v>
                </c:pt>
                <c:pt idx="10">
                  <c:v>0.26</c:v>
                </c:pt>
                <c:pt idx="11">
                  <c:v>2.3400000000000001E-2</c:v>
                </c:pt>
                <c:pt idx="12">
                  <c:v>0.19</c:v>
                </c:pt>
                <c:pt idx="13">
                  <c:v>0.09</c:v>
                </c:pt>
                <c:pt idx="14">
                  <c:v>0.1</c:v>
                </c:pt>
                <c:pt idx="16">
                  <c:v>0.15</c:v>
                </c:pt>
                <c:pt idx="17">
                  <c:v>0.28999999999999998</c:v>
                </c:pt>
                <c:pt idx="18">
                  <c:v>0.13600000000000001</c:v>
                </c:pt>
                <c:pt idx="19">
                  <c:v>2.2100000000000002E-2</c:v>
                </c:pt>
                <c:pt idx="20">
                  <c:v>0.05</c:v>
                </c:pt>
                <c:pt idx="21">
                  <c:v>0.09</c:v>
                </c:pt>
                <c:pt idx="22">
                  <c:v>0.24</c:v>
                </c:pt>
                <c:pt idx="23">
                  <c:v>0.04</c:v>
                </c:pt>
                <c:pt idx="24">
                  <c:v>0.15</c:v>
                </c:pt>
                <c:pt idx="25">
                  <c:v>0.59799999999999998</c:v>
                </c:pt>
                <c:pt idx="26">
                  <c:v>0.25</c:v>
                </c:pt>
                <c:pt idx="27">
                  <c:v>0.14000000000000001</c:v>
                </c:pt>
                <c:pt idx="28">
                  <c:v>0.1</c:v>
                </c:pt>
                <c:pt idx="29">
                  <c:v>0.28000000000000003</c:v>
                </c:pt>
              </c:numCache>
            </c:numRef>
          </c:val>
        </c:ser>
        <c:ser>
          <c:idx val="4"/>
          <c:order val="4"/>
          <c:tx>
            <c:strRef>
              <c:f>'ocu ac'!$F$1</c:f>
              <c:strCache>
                <c:ptCount val="1"/>
                <c:pt idx="0">
                  <c:v>pensionar or somer or casnica</c:v>
                </c:pt>
              </c:strCache>
            </c:strRef>
          </c:tx>
          <c:invertIfNegative val="0"/>
          <c:dLbls>
            <c:dLbl>
              <c:idx val="15"/>
              <c:layout>
                <c:manualLayout>
                  <c:x val="-2.1315307626822332E-2"/>
                  <c:y val="5.249343832020933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megogo.net</c:v>
                </c:pt>
                <c:pt idx="1">
                  <c:v>point.md</c:v>
                </c:pt>
                <c:pt idx="2">
                  <c:v>gismeteo.md</c:v>
                </c:pt>
                <c:pt idx="3">
                  <c:v>ivi.ru</c:v>
                </c:pt>
                <c:pt idx="4">
                  <c:v>mama.md</c:v>
                </c:pt>
                <c:pt idx="5">
                  <c:v>newsmaker.md</c:v>
                </c:pt>
                <c:pt idx="6">
                  <c:v>tv8.md</c:v>
                </c:pt>
                <c:pt idx="7">
                  <c:v>moldova.org</c:v>
                </c:pt>
                <c:pt idx="8">
                  <c:v>agora.md</c:v>
                </c:pt>
                <c:pt idx="9">
                  <c:v>sputnik.md</c:v>
                </c:pt>
                <c:pt idx="10">
                  <c:v>999.md</c:v>
                </c:pt>
                <c:pt idx="11">
                  <c:v>unimedia.md</c:v>
                </c:pt>
                <c:pt idx="12">
                  <c:v>md.mail.ru</c:v>
                </c:pt>
                <c:pt idx="13">
                  <c:v>anticoruptie.md</c:v>
                </c:pt>
                <c:pt idx="14">
                  <c:v>protv.md</c:v>
                </c:pt>
                <c:pt idx="15">
                  <c:v>perfecte.md</c:v>
                </c:pt>
                <c:pt idx="16">
                  <c:v>diez.md</c:v>
                </c:pt>
                <c:pt idx="17">
                  <c:v>deschide.md</c:v>
                </c:pt>
                <c:pt idx="18">
                  <c:v>stiri.md</c:v>
                </c:pt>
                <c:pt idx="19">
                  <c:v>zdg.md</c:v>
                </c:pt>
                <c:pt idx="20">
                  <c:v>makler.md</c:v>
                </c:pt>
                <c:pt idx="21">
                  <c:v>noi.md</c:v>
                </c:pt>
                <c:pt idx="22">
                  <c:v>kp.md</c:v>
                </c:pt>
                <c:pt idx="23">
                  <c:v>timpul.md</c:v>
                </c:pt>
                <c:pt idx="24">
                  <c:v>rutube.ru</c:v>
                </c:pt>
                <c:pt idx="25">
                  <c:v>mold-street.com</c:v>
                </c:pt>
                <c:pt idx="26">
                  <c:v>ea.md</c:v>
                </c:pt>
                <c:pt idx="27">
                  <c:v>ok.ru</c:v>
                </c:pt>
                <c:pt idx="28">
                  <c:v>esp.md</c:v>
                </c:pt>
                <c:pt idx="29">
                  <c:v>moldovenii.md</c:v>
                </c:pt>
              </c:strCache>
            </c:strRef>
          </c:cat>
          <c:val>
            <c:numRef>
              <c:f>'ocu ac'!$F$2:$F$31</c:f>
              <c:numCache>
                <c:formatCode>0%</c:formatCode>
                <c:ptCount val="30"/>
                <c:pt idx="0">
                  <c:v>0.15</c:v>
                </c:pt>
                <c:pt idx="1">
                  <c:v>0.21</c:v>
                </c:pt>
                <c:pt idx="2">
                  <c:v>0.26</c:v>
                </c:pt>
                <c:pt idx="3">
                  <c:v>0.4</c:v>
                </c:pt>
                <c:pt idx="4">
                  <c:v>0.24</c:v>
                </c:pt>
                <c:pt idx="5">
                  <c:v>0.16</c:v>
                </c:pt>
                <c:pt idx="6">
                  <c:v>0.1278</c:v>
                </c:pt>
                <c:pt idx="7">
                  <c:v>0.3</c:v>
                </c:pt>
                <c:pt idx="8">
                  <c:v>0.24</c:v>
                </c:pt>
                <c:pt idx="9">
                  <c:v>0.31809999999999999</c:v>
                </c:pt>
                <c:pt idx="10">
                  <c:v>0.21659999999999999</c:v>
                </c:pt>
                <c:pt idx="11">
                  <c:v>0.23</c:v>
                </c:pt>
                <c:pt idx="12">
                  <c:v>0.24</c:v>
                </c:pt>
                <c:pt idx="13">
                  <c:v>0.21</c:v>
                </c:pt>
                <c:pt idx="14">
                  <c:v>0.2</c:v>
                </c:pt>
                <c:pt idx="15">
                  <c:v>0.18240000000000001</c:v>
                </c:pt>
                <c:pt idx="16">
                  <c:v>0.17</c:v>
                </c:pt>
                <c:pt idx="17">
                  <c:v>0.21</c:v>
                </c:pt>
                <c:pt idx="18">
                  <c:v>0.23</c:v>
                </c:pt>
                <c:pt idx="19">
                  <c:v>0.28000000000000003</c:v>
                </c:pt>
                <c:pt idx="20">
                  <c:v>0.3</c:v>
                </c:pt>
                <c:pt idx="21">
                  <c:v>0.22</c:v>
                </c:pt>
                <c:pt idx="22">
                  <c:v>0.27</c:v>
                </c:pt>
                <c:pt idx="23">
                  <c:v>0.45</c:v>
                </c:pt>
                <c:pt idx="24">
                  <c:v>0.23</c:v>
                </c:pt>
                <c:pt idx="25">
                  <c:v>6.8599999999999994E-2</c:v>
                </c:pt>
                <c:pt idx="26">
                  <c:v>0.18</c:v>
                </c:pt>
                <c:pt idx="27">
                  <c:v>0.41</c:v>
                </c:pt>
                <c:pt idx="28">
                  <c:v>0.22</c:v>
                </c:pt>
                <c:pt idx="29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773618048"/>
        <c:axId val="1773612608"/>
      </c:barChart>
      <c:catAx>
        <c:axId val="17736180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773612608"/>
        <c:crosses val="autoZero"/>
        <c:auto val="1"/>
        <c:lblAlgn val="ctr"/>
        <c:lblOffset val="100"/>
        <c:noMultiLvlLbl val="0"/>
      </c:catAx>
      <c:valAx>
        <c:axId val="177361260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7736180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total!$W$2:$W$3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total!$X$2:$X$3</c:f>
              <c:numCache>
                <c:formatCode>0%</c:formatCode>
                <c:ptCount val="2"/>
                <c:pt idx="0">
                  <c:v>0.44</c:v>
                </c:pt>
                <c:pt idx="1">
                  <c:v>0.56000000000000005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C0350-6443-4F24-83DC-2DB2A2B8DAA9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3788" y="1279525"/>
            <a:ext cx="4914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D2E3-0EBB-4BA7-A605-1F79E023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3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9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80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54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87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740" y="2254705"/>
            <a:ext cx="8780384" cy="15557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9480" y="4112895"/>
            <a:ext cx="7230904" cy="1854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4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7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9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2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4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7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9152" y="290659"/>
            <a:ext cx="2324219" cy="619286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493" y="290659"/>
            <a:ext cx="6800493" cy="61928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4663972"/>
            <a:ext cx="8780384" cy="144152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3076271"/>
            <a:ext cx="8780384" cy="15876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4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49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74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9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23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4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17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19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6493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1014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24662"/>
            <a:ext cx="4564150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6493" y="2301744"/>
            <a:ext cx="4564150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7433" y="1624662"/>
            <a:ext cx="4565943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47433" y="2301744"/>
            <a:ext cx="4565943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7" y="288979"/>
            <a:ext cx="3398454" cy="12298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38690" y="288982"/>
            <a:ext cx="5774680" cy="619454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497" y="1518819"/>
            <a:ext cx="3398454" cy="4964708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725" y="5080637"/>
            <a:ext cx="6197918" cy="59979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4725" y="648520"/>
            <a:ext cx="6197918" cy="4354830"/>
          </a:xfrm>
        </p:spPr>
        <p:txBody>
          <a:bodyPr/>
          <a:lstStyle>
            <a:lvl1pPr marL="0" indent="0">
              <a:buNone/>
              <a:defRPr sz="3400"/>
            </a:lvl1pPr>
            <a:lvl2pPr marL="502479" indent="0">
              <a:buNone/>
              <a:defRPr sz="3100"/>
            </a:lvl2pPr>
            <a:lvl3pPr marL="1004958" indent="0">
              <a:buNone/>
              <a:defRPr sz="2600"/>
            </a:lvl3pPr>
            <a:lvl4pPr marL="1507437" indent="0">
              <a:buNone/>
              <a:defRPr sz="2200"/>
            </a:lvl4pPr>
            <a:lvl5pPr marL="2009916" indent="0">
              <a:buNone/>
              <a:defRPr sz="2200"/>
            </a:lvl5pPr>
            <a:lvl6pPr marL="2512396" indent="0">
              <a:buNone/>
              <a:defRPr sz="2200"/>
            </a:lvl6pPr>
            <a:lvl7pPr marL="3014874" indent="0">
              <a:buNone/>
              <a:defRPr sz="2200"/>
            </a:lvl7pPr>
            <a:lvl8pPr marL="3517354" indent="0">
              <a:buNone/>
              <a:defRPr sz="2200"/>
            </a:lvl8pPr>
            <a:lvl9pPr marL="4019832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4725" y="5680436"/>
            <a:ext cx="6197918" cy="851813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3" y="290658"/>
            <a:ext cx="9296877" cy="1209675"/>
          </a:xfrm>
          <a:prstGeom prst="rect">
            <a:avLst/>
          </a:prstGeom>
        </p:spPr>
        <p:txBody>
          <a:bodyPr vert="horz" lIns="100496" tIns="50248" rIns="100496" bIns="5024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93547"/>
            <a:ext cx="9296877" cy="4789979"/>
          </a:xfrm>
          <a:prstGeom prst="rect">
            <a:avLst/>
          </a:prstGeom>
        </p:spPr>
        <p:txBody>
          <a:bodyPr vert="horz" lIns="100496" tIns="50248" rIns="100496" bIns="502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6493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EA34-750E-45CF-8DF1-8AA04EF0DE67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29370" y="6727139"/>
            <a:ext cx="3271123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03070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u"/>
  </p:transition>
  <p:txStyles>
    <p:titleStyle>
      <a:lvl1pPr algn="ctr" defTabSz="100495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858" indent="-376858" algn="l" defTabSz="100495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16528" indent="-314049" algn="l" defTabSz="100495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6197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677" indent="-251240" algn="l" defTabSz="100495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1155" indent="-251240" algn="l" defTabSz="100495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363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11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68593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1071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479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958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437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991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39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487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735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19832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5" Type="http://schemas.openxmlformats.org/officeDocument/2006/relationships/image" Target="../media/image11.png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4.xml"/><Relationship Id="rId5" Type="http://schemas.openxmlformats.org/officeDocument/2006/relationships/image" Target="../media/image12.png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2" descr="Untitled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427" y="532681"/>
            <a:ext cx="3600000" cy="4312413"/>
          </a:xfrm>
          <a:prstGeom prst="rect">
            <a:avLst/>
          </a:prstGeom>
        </p:spPr>
      </p:pic>
      <p:pic>
        <p:nvPicPr>
          <p:cNvPr id="7" name="Рисунок 16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6539" y="1252761"/>
            <a:ext cx="1807206" cy="1800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4492" y="1684809"/>
            <a:ext cx="4354847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dirty="0" smtClean="0">
                <a:solidFill>
                  <a:srgbClr val="A5C09D"/>
                </a:solidFill>
              </a:rPr>
              <a:t>DECEMBER </a:t>
            </a:r>
            <a:r>
              <a:rPr lang="it-IT" dirty="0" smtClean="0">
                <a:solidFill>
                  <a:srgbClr val="A5C09D"/>
                </a:solidFill>
              </a:rPr>
              <a:t>2019 </a:t>
            </a:r>
            <a:endParaRPr lang="it-IT" dirty="0">
              <a:solidFill>
                <a:srgbClr val="A5C09D"/>
              </a:solidFill>
            </a:endParaRPr>
          </a:p>
          <a:p>
            <a:pPr fontAlgn="ctr"/>
            <a:r>
              <a:rPr lang="it-IT" sz="4000" b="1" dirty="0" smtClean="0">
                <a:solidFill>
                  <a:srgbClr val="A5C09D"/>
                </a:solidFill>
              </a:rPr>
              <a:t>ONLINE AUDIENCE </a:t>
            </a:r>
          </a:p>
          <a:p>
            <a:pPr fontAlgn="ctr"/>
            <a:r>
              <a:rPr lang="it-IT" sz="4000" b="1" dirty="0" smtClean="0">
                <a:solidFill>
                  <a:srgbClr val="A5C09D"/>
                </a:solidFill>
              </a:rPr>
              <a:t>STUDY REPORT</a:t>
            </a:r>
          </a:p>
          <a:p>
            <a:pPr fontAlgn="ctr"/>
            <a:endParaRPr lang="it-IT" b="1" dirty="0" smtClean="0">
              <a:solidFill>
                <a:srgbClr val="A5C09D"/>
              </a:solidFill>
            </a:endParaRPr>
          </a:p>
          <a:p>
            <a:pPr fontAlgn="ctr"/>
            <a:r>
              <a:rPr lang="it-IT" dirty="0" smtClean="0">
                <a:solidFill>
                  <a:srgbClr val="A5C09D"/>
                </a:solidFill>
              </a:rPr>
              <a:t>.MD INTERNET POPULATION - 1 840</a:t>
            </a:r>
            <a:r>
              <a:rPr lang="ro-RO" dirty="0" smtClean="0">
                <a:solidFill>
                  <a:srgbClr val="A5C09D"/>
                </a:solidFill>
              </a:rPr>
              <a:t> </a:t>
            </a:r>
            <a:r>
              <a:rPr lang="en-US" dirty="0" smtClean="0">
                <a:solidFill>
                  <a:srgbClr val="A5C09D"/>
                </a:solidFill>
              </a:rPr>
              <a:t>020</a:t>
            </a:r>
            <a:endParaRPr lang="it-IT" dirty="0">
              <a:solidFill>
                <a:srgbClr val="A5C09D"/>
              </a:solidFill>
            </a:endParaRPr>
          </a:p>
        </p:txBody>
      </p:sp>
      <p:pic>
        <p:nvPicPr>
          <p:cNvPr id="15" name="Рисунок 15" descr="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3203" y="6365329"/>
            <a:ext cx="2243420" cy="55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9718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253075"/>
              </p:ext>
            </p:extLst>
          </p:nvPr>
        </p:nvGraphicFramePr>
        <p:xfrm>
          <a:off x="8068052" y="1468785"/>
          <a:ext cx="2261811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</a:t>
            </a:r>
            <a:r>
              <a:rPr lang="en-US" sz="1000" dirty="0" smtClean="0">
                <a:solidFill>
                  <a:srgbClr val="52687D"/>
                </a:solidFill>
              </a:rPr>
              <a:t>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49420"/>
            <a:ext cx="465182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SEX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3676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2" name="Picture 2" descr="G:\descarcari\icomoon_1_icons\PNG\ma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51211" y="2681283"/>
            <a:ext cx="360000" cy="360000"/>
          </a:xfrm>
          <a:prstGeom prst="rect">
            <a:avLst/>
          </a:prstGeom>
          <a:noFill/>
        </p:spPr>
      </p:pic>
      <p:pic>
        <p:nvPicPr>
          <p:cNvPr id="1027" name="Picture 3" descr="G:\descarcari\icomoon_1_icons\PNG\wom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19707" y="2057389"/>
            <a:ext cx="360000" cy="360000"/>
          </a:xfrm>
          <a:prstGeom prst="rect">
            <a:avLst/>
          </a:prstGeom>
          <a:noFill/>
        </p:spPr>
      </p:pic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3060036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71439"/>
            <a:ext cx="49345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AGE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8" name="Рисунок 17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346" y="4254710"/>
            <a:ext cx="750921" cy="1800000"/>
          </a:xfrm>
          <a:prstGeom prst="rect">
            <a:avLst/>
          </a:prstGeom>
        </p:spPr>
      </p:pic>
      <p:graphicFrame>
        <p:nvGraphicFramePr>
          <p:cNvPr id="17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089994"/>
              </p:ext>
            </p:extLst>
          </p:nvPr>
        </p:nvGraphicFramePr>
        <p:xfrm>
          <a:off x="8066723" y="1404461"/>
          <a:ext cx="2263140" cy="285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0178303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52488" y="271439"/>
            <a:ext cx="103655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EDUCATION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7" name="Рисунок 16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453" y="4349105"/>
            <a:ext cx="1166896" cy="1800000"/>
          </a:xfrm>
          <a:prstGeom prst="rect">
            <a:avLst/>
          </a:prstGeom>
        </p:spPr>
      </p:pic>
      <p:graphicFrame>
        <p:nvGraphicFramePr>
          <p:cNvPr id="19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822915"/>
              </p:ext>
            </p:extLst>
          </p:nvPr>
        </p:nvGraphicFramePr>
        <p:xfrm>
          <a:off x="8026230" y="1328473"/>
          <a:ext cx="2307600" cy="285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546694"/>
              </p:ext>
            </p:extLst>
          </p:nvPr>
        </p:nvGraphicFramePr>
        <p:xfrm>
          <a:off x="-6894" y="0"/>
          <a:ext cx="8026944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21315" y="271439"/>
            <a:ext cx="112029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OCCUPATION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5227109"/>
              </p:ext>
            </p:extLst>
          </p:nvPr>
        </p:nvGraphicFramePr>
        <p:xfrm>
          <a:off x="8022451" y="1414447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9605" y="4421113"/>
            <a:ext cx="2009601" cy="172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026578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578899" y="249420"/>
            <a:ext cx="115607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URBAN / RURAL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2972755"/>
              </p:ext>
            </p:extLst>
          </p:nvPr>
        </p:nvGraphicFramePr>
        <p:xfrm>
          <a:off x="8022451" y="1485885"/>
          <a:ext cx="2307412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" name="Picture 4" descr="G:\descarcari\icomoon_4_icons\PNG\home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38610" y="1918669"/>
            <a:ext cx="360000" cy="360000"/>
          </a:xfrm>
          <a:prstGeom prst="rect">
            <a:avLst/>
          </a:prstGeom>
          <a:noFill/>
        </p:spPr>
      </p:pic>
      <p:pic>
        <p:nvPicPr>
          <p:cNvPr id="2053" name="Picture 5" descr="G:\descarcari\icomoon_4_icons\PNG\offic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80652" y="2817113"/>
            <a:ext cx="360000" cy="360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9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857598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786951" y="249420"/>
            <a:ext cx="73929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REGION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454497"/>
              </p:ext>
            </p:extLst>
          </p:nvPr>
        </p:nvGraphicFramePr>
        <p:xfrm>
          <a:off x="8022452" y="1485886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4" name="Рисунок 23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454" y="4652017"/>
            <a:ext cx="986618" cy="1620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2018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6027723"/>
              </p:ext>
            </p:extLst>
          </p:nvPr>
        </p:nvGraphicFramePr>
        <p:xfrm>
          <a:off x="28435" y="0"/>
          <a:ext cx="8016816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238550" y="241281"/>
            <a:ext cx="182292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>
                <a:solidFill>
                  <a:srgbClr val="52687D"/>
                </a:solidFill>
                <a:latin typeface="Netto OT Bold" pitchFamily="2" charset="0"/>
              </a:rPr>
              <a:t>HOUSEHOLD NET INCOME</a:t>
            </a:r>
            <a:endParaRPr lang="ru-RU" sz="1400" b="1" dirty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006888"/>
              </p:ext>
            </p:extLst>
          </p:nvPr>
        </p:nvGraphicFramePr>
        <p:xfrm>
          <a:off x="8022451" y="1485885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485" y="4761917"/>
            <a:ext cx="1351574" cy="1440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625171"/>
              </p:ext>
            </p:extLst>
          </p:nvPr>
        </p:nvGraphicFramePr>
        <p:xfrm>
          <a:off x="0" y="0"/>
          <a:ext cx="80224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96197" y="6581353"/>
            <a:ext cx="1553620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DECEMBER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cxnSp>
        <p:nvCxnSpPr>
          <p:cNvPr id="18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4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286493"/>
              </p:ext>
            </p:extLst>
          </p:nvPr>
        </p:nvGraphicFramePr>
        <p:xfrm>
          <a:off x="8328853" y="1485885"/>
          <a:ext cx="1765300" cy="2143140"/>
        </p:xfrm>
        <a:graphic>
          <a:graphicData uri="http://schemas.openxmlformats.org/drawingml/2006/table">
            <a:tbl>
              <a:tblPr/>
              <a:tblGrid>
                <a:gridCol w="800100"/>
                <a:gridCol w="965200"/>
              </a:tblGrid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4F81BD"/>
                          </a:solidFill>
                          <a:latin typeface="Calibri"/>
                        </a:rPr>
                        <a:t>Platform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4F81BD"/>
                          </a:solidFill>
                          <a:latin typeface="Calibri"/>
                        </a:rPr>
                        <a:t>Population</a:t>
                      </a: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PC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+mn-lt"/>
                        </a:rPr>
                        <a:t>1,335,439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A5C09D"/>
                          </a:solidFill>
                          <a:latin typeface="Calibri"/>
                        </a:rPr>
                        <a:t>Phone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+mn-lt"/>
                        </a:rPr>
                        <a:t>1,197,862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Tablet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+mn-lt"/>
                        </a:rPr>
                        <a:t>311,100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1 </a:t>
                      </a:r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Calibri"/>
                        </a:rPr>
                        <a:t>840</a:t>
                      </a:r>
                      <a:r>
                        <a:rPr lang="ro-RO" sz="1100" b="1" i="0" u="none" strike="noStrike" dirty="0" smtClean="0">
                          <a:solidFill>
                            <a:srgbClr val="A5C09D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rgbClr val="A5C09D"/>
                          </a:solidFill>
                          <a:latin typeface="Calibri"/>
                        </a:rPr>
                        <a:t>020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" name="Прямоугольник 18"/>
          <p:cNvSpPr/>
          <p:nvPr/>
        </p:nvSpPr>
        <p:spPr>
          <a:xfrm>
            <a:off x="8736831" y="249420"/>
            <a:ext cx="84188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PLATFORM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64" y="1"/>
            <a:ext cx="7724477" cy="725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141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14384</TotalTime>
  <Words>145</Words>
  <Application>Microsoft Office PowerPoint</Application>
  <PresentationFormat>Custom</PresentationFormat>
  <Paragraphs>98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Netto OT Bold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BATI</dc:creator>
  <cp:lastModifiedBy>User</cp:lastModifiedBy>
  <cp:revision>1314</cp:revision>
  <dcterms:created xsi:type="dcterms:W3CDTF">2016-02-03T18:49:27Z</dcterms:created>
  <dcterms:modified xsi:type="dcterms:W3CDTF">2020-01-23T10:40:25Z</dcterms:modified>
</cp:coreProperties>
</file>