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5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8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25" r:id="rId2"/>
    <p:sldId id="296" r:id="rId3"/>
    <p:sldId id="327" r:id="rId4"/>
    <p:sldId id="304" r:id="rId5"/>
    <p:sldId id="328" r:id="rId6"/>
    <p:sldId id="307" r:id="rId7"/>
    <p:sldId id="329" r:id="rId8"/>
    <p:sldId id="309" r:id="rId9"/>
    <p:sldId id="330" r:id="rId10"/>
    <p:sldId id="313" r:id="rId11"/>
    <p:sldId id="331" r:id="rId12"/>
    <p:sldId id="316" r:id="rId13"/>
    <p:sldId id="321" r:id="rId14"/>
    <p:sldId id="332" r:id="rId15"/>
    <p:sldId id="326" r:id="rId16"/>
  </p:sldIdLst>
  <p:sldSz cx="10329863" cy="7258050"/>
  <p:notesSz cx="7102475" cy="10234613"/>
  <p:defaultTextStyle>
    <a:defPPr>
      <a:defRPr lang="ru-RU"/>
    </a:defPPr>
    <a:lvl1pPr marL="0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2479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4958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07437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09916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2396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14874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17354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19832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6">
          <p15:clr>
            <a:srgbClr val="A4A3A4"/>
          </p15:clr>
        </p15:guide>
        <p15:guide id="2" pos="32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6092"/>
    <a:srgbClr val="01567B"/>
    <a:srgbClr val="EABE37"/>
    <a:srgbClr val="9CC09D"/>
    <a:srgbClr val="4F81BD"/>
    <a:srgbClr val="52687D"/>
    <a:srgbClr val="DC5356"/>
    <a:srgbClr val="19C3FF"/>
    <a:srgbClr val="5FB7E5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5232" autoAdjust="0"/>
  </p:normalViewPr>
  <p:slideViewPr>
    <p:cSldViewPr>
      <p:cViewPr varScale="1">
        <p:scale>
          <a:sx n="81" d="100"/>
          <a:sy n="81" d="100"/>
        </p:scale>
        <p:origin x="475" y="67"/>
      </p:cViewPr>
      <p:guideLst>
        <p:guide orient="horz" pos="2286"/>
        <p:guide pos="32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6"/>
          <c:dPt>
            <c:idx val="0"/>
            <c:bubble3D val="0"/>
            <c:spPr>
              <a:solidFill>
                <a:srgbClr val="EABE37"/>
              </a:solidFill>
            </c:spPr>
          </c:dPt>
          <c:dPt>
            <c:idx val="1"/>
            <c:bubble3D val="0"/>
            <c:spPr>
              <a:solidFill>
                <a:srgbClr val="9CC09D"/>
              </a:solidFill>
            </c:spPr>
          </c:dPt>
          <c:dLbls>
            <c:dLbl>
              <c:idx val="0"/>
              <c:layout>
                <c:manualLayout>
                  <c:x val="-0.18617348861578634"/>
                  <c:y val="-5.9780218242742857E-2"/>
                </c:manualLayout>
              </c:layout>
              <c:tx>
                <c:rich>
                  <a:bodyPr/>
                  <a:lstStyle/>
                  <a:p>
                    <a:fld id="{737B95DA-6874-4954-BCA1-952A7886F9ED}" type="PERCENTAGE">
                      <a:rPr lang="en-US" sz="160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C6DB3FD6-6359-4A5C-8655-9333FC3BE45B}" type="PERCENTAGE">
                      <a:rPr lang="en-US" sz="1600"/>
                      <a:pPr/>
                      <a:t>[PERCENTAGE]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total!$AA$10:$AA$11</c:f>
              <c:strCache>
                <c:ptCount val="2"/>
                <c:pt idx="0">
                  <c:v>F</c:v>
                </c:pt>
                <c:pt idx="1">
                  <c:v>B</c:v>
                </c:pt>
              </c:strCache>
            </c:strRef>
          </c:cat>
          <c:val>
            <c:numRef>
              <c:f>total!$AB$10:$AB$11</c:f>
              <c:numCache>
                <c:formatCode>0%</c:formatCode>
                <c:ptCount val="2"/>
                <c:pt idx="0">
                  <c:v>0.48</c:v>
                </c:pt>
                <c:pt idx="1">
                  <c:v>0.52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726840855106901"/>
          <c:y val="2.2988542610424718E-2"/>
          <c:w val="0.83491686460807624"/>
          <c:h val="0.95238247957473754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'urban ac'!$A$2:$A$34</c:f>
              <c:strCache>
                <c:ptCount val="33"/>
                <c:pt idx="0">
                  <c:v>perfecte.md</c:v>
                </c:pt>
                <c:pt idx="1">
                  <c:v>rutube.ru</c:v>
                </c:pt>
                <c:pt idx="2">
                  <c:v>mold-street.com</c:v>
                </c:pt>
                <c:pt idx="3">
                  <c:v>megogo.net</c:v>
                </c:pt>
                <c:pt idx="4">
                  <c:v>moldova.org</c:v>
                </c:pt>
                <c:pt idx="5">
                  <c:v>anticoruptie.md</c:v>
                </c:pt>
                <c:pt idx="6">
                  <c:v>esp.md</c:v>
                </c:pt>
                <c:pt idx="7">
                  <c:v>unimedia.md</c:v>
                </c:pt>
                <c:pt idx="8">
                  <c:v>noi.md</c:v>
                </c:pt>
                <c:pt idx="9">
                  <c:v>newsmaker.md</c:v>
                </c:pt>
                <c:pt idx="10">
                  <c:v>vk.com</c:v>
                </c:pt>
                <c:pt idx="11">
                  <c:v>makler.md</c:v>
                </c:pt>
                <c:pt idx="12">
                  <c:v>999.md</c:v>
                </c:pt>
                <c:pt idx="13">
                  <c:v>point.md</c:v>
                </c:pt>
                <c:pt idx="14">
                  <c:v>rise.md</c:v>
                </c:pt>
                <c:pt idx="15">
                  <c:v>sputnik.md</c:v>
                </c:pt>
                <c:pt idx="16">
                  <c:v>jurnal.md</c:v>
                </c:pt>
                <c:pt idx="17">
                  <c:v>agora.md</c:v>
                </c:pt>
                <c:pt idx="18">
                  <c:v>gismeteo.md</c:v>
                </c:pt>
                <c:pt idx="19">
                  <c:v>kp.md</c:v>
                </c:pt>
                <c:pt idx="20">
                  <c:v>tv8.md</c:v>
                </c:pt>
                <c:pt idx="21">
                  <c:v>protv.md</c:v>
                </c:pt>
                <c:pt idx="22">
                  <c:v>stiri.md</c:v>
                </c:pt>
                <c:pt idx="23">
                  <c:v>timpul.md</c:v>
                </c:pt>
                <c:pt idx="24">
                  <c:v>ivi.ru</c:v>
                </c:pt>
                <c:pt idx="25">
                  <c:v>ea.md</c:v>
                </c:pt>
                <c:pt idx="26">
                  <c:v>europalibera.org</c:v>
                </c:pt>
                <c:pt idx="27">
                  <c:v>nokta.md</c:v>
                </c:pt>
                <c:pt idx="28">
                  <c:v>jurnaltv.md</c:v>
                </c:pt>
                <c:pt idx="29">
                  <c:v>md.mail.ru</c:v>
                </c:pt>
                <c:pt idx="30">
                  <c:v>zdg.md</c:v>
                </c:pt>
                <c:pt idx="31">
                  <c:v>diez.md</c:v>
                </c:pt>
                <c:pt idx="32">
                  <c:v>ok.ru</c:v>
                </c:pt>
              </c:strCache>
            </c:strRef>
          </c:cat>
          <c:val>
            <c:numRef>
              <c:f>'urban ac'!$B$2:$B$34</c:f>
              <c:numCache>
                <c:formatCode>0%</c:formatCode>
                <c:ptCount val="33"/>
                <c:pt idx="0">
                  <c:v>0.79920000000000002</c:v>
                </c:pt>
                <c:pt idx="1">
                  <c:v>0.72319999999999995</c:v>
                </c:pt>
                <c:pt idx="2">
                  <c:v>0.7</c:v>
                </c:pt>
                <c:pt idx="3">
                  <c:v>0.69569999999999999</c:v>
                </c:pt>
                <c:pt idx="4">
                  <c:v>0.68989999999999996</c:v>
                </c:pt>
                <c:pt idx="5">
                  <c:v>0.67479999999999996</c:v>
                </c:pt>
                <c:pt idx="6">
                  <c:v>0.65690000000000004</c:v>
                </c:pt>
                <c:pt idx="7">
                  <c:v>0.64190000000000003</c:v>
                </c:pt>
                <c:pt idx="8">
                  <c:v>0.64149999999999996</c:v>
                </c:pt>
                <c:pt idx="9">
                  <c:v>0.61709999999999998</c:v>
                </c:pt>
                <c:pt idx="10">
                  <c:v>0.61350000000000005</c:v>
                </c:pt>
                <c:pt idx="11">
                  <c:v>0.60899999999999999</c:v>
                </c:pt>
                <c:pt idx="12">
                  <c:v>0.60560000000000003</c:v>
                </c:pt>
                <c:pt idx="13">
                  <c:v>0.60289999999999999</c:v>
                </c:pt>
                <c:pt idx="14">
                  <c:v>0.5917</c:v>
                </c:pt>
                <c:pt idx="15">
                  <c:v>0.58340000000000003</c:v>
                </c:pt>
                <c:pt idx="16">
                  <c:v>0.58150000000000002</c:v>
                </c:pt>
                <c:pt idx="17">
                  <c:v>0.57909999999999995</c:v>
                </c:pt>
                <c:pt idx="18">
                  <c:v>0.57740000000000002</c:v>
                </c:pt>
                <c:pt idx="19">
                  <c:v>0.57709999999999995</c:v>
                </c:pt>
                <c:pt idx="20">
                  <c:v>0.57450000000000001</c:v>
                </c:pt>
                <c:pt idx="21">
                  <c:v>0.57289999999999996</c:v>
                </c:pt>
                <c:pt idx="22">
                  <c:v>0.57230000000000003</c:v>
                </c:pt>
                <c:pt idx="23">
                  <c:v>0.56879999999999997</c:v>
                </c:pt>
                <c:pt idx="24">
                  <c:v>0.56640000000000001</c:v>
                </c:pt>
                <c:pt idx="25">
                  <c:v>0.56389999999999996</c:v>
                </c:pt>
                <c:pt idx="26">
                  <c:v>0.54479999999999995</c:v>
                </c:pt>
                <c:pt idx="27">
                  <c:v>0.54469999999999996</c:v>
                </c:pt>
                <c:pt idx="28">
                  <c:v>0.54249999999999998</c:v>
                </c:pt>
                <c:pt idx="29">
                  <c:v>0.53180000000000005</c:v>
                </c:pt>
                <c:pt idx="30">
                  <c:v>0.52890000000000004</c:v>
                </c:pt>
                <c:pt idx="31">
                  <c:v>0.50670000000000004</c:v>
                </c:pt>
                <c:pt idx="32">
                  <c:v>0.4975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'urban ac'!$A$2:$A$34</c:f>
              <c:strCache>
                <c:ptCount val="33"/>
                <c:pt idx="0">
                  <c:v>perfecte.md</c:v>
                </c:pt>
                <c:pt idx="1">
                  <c:v>rutube.ru</c:v>
                </c:pt>
                <c:pt idx="2">
                  <c:v>mold-street.com</c:v>
                </c:pt>
                <c:pt idx="3">
                  <c:v>megogo.net</c:v>
                </c:pt>
                <c:pt idx="4">
                  <c:v>moldova.org</c:v>
                </c:pt>
                <c:pt idx="5">
                  <c:v>anticoruptie.md</c:v>
                </c:pt>
                <c:pt idx="6">
                  <c:v>esp.md</c:v>
                </c:pt>
                <c:pt idx="7">
                  <c:v>unimedia.md</c:v>
                </c:pt>
                <c:pt idx="8">
                  <c:v>noi.md</c:v>
                </c:pt>
                <c:pt idx="9">
                  <c:v>newsmaker.md</c:v>
                </c:pt>
                <c:pt idx="10">
                  <c:v>vk.com</c:v>
                </c:pt>
                <c:pt idx="11">
                  <c:v>makler.md</c:v>
                </c:pt>
                <c:pt idx="12">
                  <c:v>999.md</c:v>
                </c:pt>
                <c:pt idx="13">
                  <c:v>point.md</c:v>
                </c:pt>
                <c:pt idx="14">
                  <c:v>rise.md</c:v>
                </c:pt>
                <c:pt idx="15">
                  <c:v>sputnik.md</c:v>
                </c:pt>
                <c:pt idx="16">
                  <c:v>jurnal.md</c:v>
                </c:pt>
                <c:pt idx="17">
                  <c:v>agora.md</c:v>
                </c:pt>
                <c:pt idx="18">
                  <c:v>gismeteo.md</c:v>
                </c:pt>
                <c:pt idx="19">
                  <c:v>kp.md</c:v>
                </c:pt>
                <c:pt idx="20">
                  <c:v>tv8.md</c:v>
                </c:pt>
                <c:pt idx="21">
                  <c:v>protv.md</c:v>
                </c:pt>
                <c:pt idx="22">
                  <c:v>stiri.md</c:v>
                </c:pt>
                <c:pt idx="23">
                  <c:v>timpul.md</c:v>
                </c:pt>
                <c:pt idx="24">
                  <c:v>ivi.ru</c:v>
                </c:pt>
                <c:pt idx="25">
                  <c:v>ea.md</c:v>
                </c:pt>
                <c:pt idx="26">
                  <c:v>europalibera.org</c:v>
                </c:pt>
                <c:pt idx="27">
                  <c:v>nokta.md</c:v>
                </c:pt>
                <c:pt idx="28">
                  <c:v>jurnaltv.md</c:v>
                </c:pt>
                <c:pt idx="29">
                  <c:v>md.mail.ru</c:v>
                </c:pt>
                <c:pt idx="30">
                  <c:v>zdg.md</c:v>
                </c:pt>
                <c:pt idx="31">
                  <c:v>diez.md</c:v>
                </c:pt>
                <c:pt idx="32">
                  <c:v>ok.ru</c:v>
                </c:pt>
              </c:strCache>
            </c:strRef>
          </c:cat>
          <c:val>
            <c:numRef>
              <c:f>'urban ac'!$C$2:$C$34</c:f>
              <c:numCache>
                <c:formatCode>0%</c:formatCode>
                <c:ptCount val="33"/>
                <c:pt idx="0">
                  <c:v>0.19989999999999999</c:v>
                </c:pt>
                <c:pt idx="1">
                  <c:v>0.27679999999999999</c:v>
                </c:pt>
                <c:pt idx="2">
                  <c:v>0.2994</c:v>
                </c:pt>
                <c:pt idx="3">
                  <c:v>0.30409999999999998</c:v>
                </c:pt>
                <c:pt idx="4">
                  <c:v>0.31009999999999999</c:v>
                </c:pt>
                <c:pt idx="5">
                  <c:v>0.32040000000000002</c:v>
                </c:pt>
                <c:pt idx="6">
                  <c:v>0.33829999999999999</c:v>
                </c:pt>
                <c:pt idx="7">
                  <c:v>0.35749999999999998</c:v>
                </c:pt>
                <c:pt idx="8">
                  <c:v>0.35730000000000001</c:v>
                </c:pt>
                <c:pt idx="9">
                  <c:v>0.38080000000000003</c:v>
                </c:pt>
                <c:pt idx="10">
                  <c:v>0.38650000000000001</c:v>
                </c:pt>
                <c:pt idx="11">
                  <c:v>0.39100000000000001</c:v>
                </c:pt>
                <c:pt idx="12">
                  <c:v>0.39400000000000002</c:v>
                </c:pt>
                <c:pt idx="13">
                  <c:v>0.39479999999999998</c:v>
                </c:pt>
                <c:pt idx="14">
                  <c:v>0.4083</c:v>
                </c:pt>
                <c:pt idx="15">
                  <c:v>0.41649999999999998</c:v>
                </c:pt>
                <c:pt idx="16">
                  <c:v>0.41799999999999998</c:v>
                </c:pt>
                <c:pt idx="17">
                  <c:v>0.42080000000000001</c:v>
                </c:pt>
                <c:pt idx="18">
                  <c:v>0.42230000000000001</c:v>
                </c:pt>
                <c:pt idx="19">
                  <c:v>0.41920000000000002</c:v>
                </c:pt>
                <c:pt idx="20">
                  <c:v>0.4254</c:v>
                </c:pt>
                <c:pt idx="21">
                  <c:v>0.4259</c:v>
                </c:pt>
                <c:pt idx="22">
                  <c:v>0.42759999999999998</c:v>
                </c:pt>
                <c:pt idx="23">
                  <c:v>0.43099999999999999</c:v>
                </c:pt>
                <c:pt idx="24">
                  <c:v>0.43319999999999997</c:v>
                </c:pt>
                <c:pt idx="25">
                  <c:v>0.43609999999999999</c:v>
                </c:pt>
                <c:pt idx="26">
                  <c:v>0.45519999999999999</c:v>
                </c:pt>
                <c:pt idx="27">
                  <c:v>0.4446</c:v>
                </c:pt>
                <c:pt idx="28">
                  <c:v>0.45750000000000002</c:v>
                </c:pt>
                <c:pt idx="29">
                  <c:v>0.46100000000000002</c:v>
                </c:pt>
                <c:pt idx="30">
                  <c:v>0.47089999999999999</c:v>
                </c:pt>
                <c:pt idx="31">
                  <c:v>0.49309999999999998</c:v>
                </c:pt>
                <c:pt idx="32">
                  <c:v>0.50170000000000003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-1266047712"/>
        <c:axId val="-1266047168"/>
      </c:barChart>
      <c:catAx>
        <c:axId val="-12660477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1266047168"/>
        <c:crosses val="autoZero"/>
        <c:auto val="1"/>
        <c:lblAlgn val="ctr"/>
        <c:lblOffset val="100"/>
        <c:noMultiLvlLbl val="0"/>
      </c:catAx>
      <c:valAx>
        <c:axId val="-126604716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-1266047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FF0000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total!$N$2:$N$6</c:f>
              <c:strCache>
                <c:ptCount val="5"/>
                <c:pt idx="0">
                  <c:v>North</c:v>
                </c:pt>
                <c:pt idx="1">
                  <c:v>Center</c:v>
                </c:pt>
                <c:pt idx="2">
                  <c:v>Chisinau</c:v>
                </c:pt>
                <c:pt idx="3">
                  <c:v>South</c:v>
                </c:pt>
                <c:pt idx="4">
                  <c:v>Gagauzia</c:v>
                </c:pt>
              </c:strCache>
            </c:strRef>
          </c:cat>
          <c:val>
            <c:numRef>
              <c:f>total!$O$2:$O$6</c:f>
              <c:numCache>
                <c:formatCode>0%</c:formatCode>
                <c:ptCount val="5"/>
                <c:pt idx="0">
                  <c:v>0.24</c:v>
                </c:pt>
                <c:pt idx="1">
                  <c:v>0.28999999999999998</c:v>
                </c:pt>
                <c:pt idx="2">
                  <c:v>0.28000000000000003</c:v>
                </c:pt>
                <c:pt idx="3">
                  <c:v>0.14000000000000001</c:v>
                </c:pt>
                <c:pt idx="4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-1265851648"/>
        <c:axId val="-1265848928"/>
      </c:barChart>
      <c:catAx>
        <c:axId val="-12658516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-1265848928"/>
        <c:crosses val="autoZero"/>
        <c:auto val="1"/>
        <c:lblAlgn val="ctr"/>
        <c:lblOffset val="100"/>
        <c:noMultiLvlLbl val="0"/>
      </c:catAx>
      <c:valAx>
        <c:axId val="-1265848928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-12658516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726840855106943"/>
          <c:y val="2.2988542610424781E-2"/>
          <c:w val="0.83491686460807701"/>
          <c:h val="0.95238247957473754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ac'!$A$2:$A$34</c:f>
              <c:strCache>
                <c:ptCount val="33"/>
                <c:pt idx="0">
                  <c:v>mold-street.com</c:v>
                </c:pt>
                <c:pt idx="1">
                  <c:v>perfecte.md</c:v>
                </c:pt>
                <c:pt idx="2">
                  <c:v>anticoruptie.md</c:v>
                </c:pt>
                <c:pt idx="3">
                  <c:v>point.md</c:v>
                </c:pt>
                <c:pt idx="4">
                  <c:v>rutube.ru</c:v>
                </c:pt>
                <c:pt idx="5">
                  <c:v>newsmaker.md</c:v>
                </c:pt>
                <c:pt idx="6">
                  <c:v>gismeteo.md</c:v>
                </c:pt>
                <c:pt idx="7">
                  <c:v>makler.md</c:v>
                </c:pt>
                <c:pt idx="8">
                  <c:v>protv.md</c:v>
                </c:pt>
                <c:pt idx="9">
                  <c:v>999.md</c:v>
                </c:pt>
                <c:pt idx="10">
                  <c:v>unimedia.md</c:v>
                </c:pt>
                <c:pt idx="11">
                  <c:v>stiri.md</c:v>
                </c:pt>
                <c:pt idx="12">
                  <c:v>sputnik.md</c:v>
                </c:pt>
                <c:pt idx="13">
                  <c:v>jurnal.md</c:v>
                </c:pt>
                <c:pt idx="14">
                  <c:v>tv8.md</c:v>
                </c:pt>
                <c:pt idx="15">
                  <c:v>moldova.org</c:v>
                </c:pt>
                <c:pt idx="16">
                  <c:v>europalibera.org</c:v>
                </c:pt>
                <c:pt idx="17">
                  <c:v>diez.md</c:v>
                </c:pt>
                <c:pt idx="18">
                  <c:v>rise.md</c:v>
                </c:pt>
                <c:pt idx="19">
                  <c:v>zdg.md</c:v>
                </c:pt>
                <c:pt idx="20">
                  <c:v>ivi.ru</c:v>
                </c:pt>
                <c:pt idx="21">
                  <c:v>noi.md</c:v>
                </c:pt>
                <c:pt idx="22">
                  <c:v>agora.md</c:v>
                </c:pt>
                <c:pt idx="23">
                  <c:v>kp.md</c:v>
                </c:pt>
                <c:pt idx="24">
                  <c:v>vk.com</c:v>
                </c:pt>
                <c:pt idx="25">
                  <c:v>nokta.md</c:v>
                </c:pt>
                <c:pt idx="26">
                  <c:v>jurnaltv.md</c:v>
                </c:pt>
                <c:pt idx="27">
                  <c:v>md.mail.ru</c:v>
                </c:pt>
                <c:pt idx="28">
                  <c:v>timpul.md</c:v>
                </c:pt>
                <c:pt idx="29">
                  <c:v>ea.md</c:v>
                </c:pt>
                <c:pt idx="30">
                  <c:v>megogo.net</c:v>
                </c:pt>
                <c:pt idx="31">
                  <c:v>esp.md</c:v>
                </c:pt>
                <c:pt idx="32">
                  <c:v>ok.ru</c:v>
                </c:pt>
              </c:strCache>
            </c:strRef>
          </c:cat>
          <c:val>
            <c:numRef>
              <c:f>'region ac'!$B$2:$B$34</c:f>
              <c:numCache>
                <c:formatCode>0%</c:formatCode>
                <c:ptCount val="33"/>
                <c:pt idx="0">
                  <c:v>0.06</c:v>
                </c:pt>
                <c:pt idx="1">
                  <c:v>0.16250256000000002</c:v>
                </c:pt>
                <c:pt idx="2">
                  <c:v>0.12</c:v>
                </c:pt>
                <c:pt idx="3">
                  <c:v>0.22339875999999997</c:v>
                </c:pt>
                <c:pt idx="4">
                  <c:v>0.28999999999999998</c:v>
                </c:pt>
                <c:pt idx="5">
                  <c:v>0.27</c:v>
                </c:pt>
                <c:pt idx="6">
                  <c:v>0.26</c:v>
                </c:pt>
                <c:pt idx="7">
                  <c:v>0.2095533</c:v>
                </c:pt>
                <c:pt idx="8">
                  <c:v>0.19</c:v>
                </c:pt>
                <c:pt idx="9">
                  <c:v>0.26796392000000002</c:v>
                </c:pt>
                <c:pt idx="10">
                  <c:v>0.2</c:v>
                </c:pt>
                <c:pt idx="11">
                  <c:v>0.29768719999999999</c:v>
                </c:pt>
                <c:pt idx="12">
                  <c:v>0.28999999999999998</c:v>
                </c:pt>
                <c:pt idx="13">
                  <c:v>0.26</c:v>
                </c:pt>
                <c:pt idx="14">
                  <c:v>0.22</c:v>
                </c:pt>
                <c:pt idx="15">
                  <c:v>8.3539119999999994E-2</c:v>
                </c:pt>
                <c:pt idx="16">
                  <c:v>0.21</c:v>
                </c:pt>
                <c:pt idx="17">
                  <c:v>0.22</c:v>
                </c:pt>
                <c:pt idx="18">
                  <c:v>0.22520442000000002</c:v>
                </c:pt>
                <c:pt idx="19">
                  <c:v>0.26</c:v>
                </c:pt>
                <c:pt idx="20">
                  <c:v>0.36</c:v>
                </c:pt>
                <c:pt idx="21">
                  <c:v>0.3</c:v>
                </c:pt>
                <c:pt idx="22">
                  <c:v>0.23</c:v>
                </c:pt>
                <c:pt idx="23">
                  <c:v>0.31</c:v>
                </c:pt>
                <c:pt idx="24">
                  <c:v>0.26</c:v>
                </c:pt>
                <c:pt idx="25">
                  <c:v>0.29542058000000004</c:v>
                </c:pt>
                <c:pt idx="26">
                  <c:v>0.18</c:v>
                </c:pt>
                <c:pt idx="27">
                  <c:v>0.26</c:v>
                </c:pt>
                <c:pt idx="28">
                  <c:v>0.23</c:v>
                </c:pt>
                <c:pt idx="29">
                  <c:v>0.16</c:v>
                </c:pt>
                <c:pt idx="30">
                  <c:v>0.42</c:v>
                </c:pt>
                <c:pt idx="31">
                  <c:v>0.47</c:v>
                </c:pt>
                <c:pt idx="32">
                  <c:v>0.37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ac'!$A$2:$A$34</c:f>
              <c:strCache>
                <c:ptCount val="33"/>
                <c:pt idx="0">
                  <c:v>mold-street.com</c:v>
                </c:pt>
                <c:pt idx="1">
                  <c:v>perfecte.md</c:v>
                </c:pt>
                <c:pt idx="2">
                  <c:v>anticoruptie.md</c:v>
                </c:pt>
                <c:pt idx="3">
                  <c:v>point.md</c:v>
                </c:pt>
                <c:pt idx="4">
                  <c:v>rutube.ru</c:v>
                </c:pt>
                <c:pt idx="5">
                  <c:v>newsmaker.md</c:v>
                </c:pt>
                <c:pt idx="6">
                  <c:v>gismeteo.md</c:v>
                </c:pt>
                <c:pt idx="7">
                  <c:v>makler.md</c:v>
                </c:pt>
                <c:pt idx="8">
                  <c:v>protv.md</c:v>
                </c:pt>
                <c:pt idx="9">
                  <c:v>999.md</c:v>
                </c:pt>
                <c:pt idx="10">
                  <c:v>unimedia.md</c:v>
                </c:pt>
                <c:pt idx="11">
                  <c:v>stiri.md</c:v>
                </c:pt>
                <c:pt idx="12">
                  <c:v>sputnik.md</c:v>
                </c:pt>
                <c:pt idx="13">
                  <c:v>jurnal.md</c:v>
                </c:pt>
                <c:pt idx="14">
                  <c:v>tv8.md</c:v>
                </c:pt>
                <c:pt idx="15">
                  <c:v>moldova.org</c:v>
                </c:pt>
                <c:pt idx="16">
                  <c:v>europalibera.org</c:v>
                </c:pt>
                <c:pt idx="17">
                  <c:v>diez.md</c:v>
                </c:pt>
                <c:pt idx="18">
                  <c:v>rise.md</c:v>
                </c:pt>
                <c:pt idx="19">
                  <c:v>zdg.md</c:v>
                </c:pt>
                <c:pt idx="20">
                  <c:v>ivi.ru</c:v>
                </c:pt>
                <c:pt idx="21">
                  <c:v>noi.md</c:v>
                </c:pt>
                <c:pt idx="22">
                  <c:v>agora.md</c:v>
                </c:pt>
                <c:pt idx="23">
                  <c:v>kp.md</c:v>
                </c:pt>
                <c:pt idx="24">
                  <c:v>vk.com</c:v>
                </c:pt>
                <c:pt idx="25">
                  <c:v>nokta.md</c:v>
                </c:pt>
                <c:pt idx="26">
                  <c:v>jurnaltv.md</c:v>
                </c:pt>
                <c:pt idx="27">
                  <c:v>md.mail.ru</c:v>
                </c:pt>
                <c:pt idx="28">
                  <c:v>timpul.md</c:v>
                </c:pt>
                <c:pt idx="29">
                  <c:v>ea.md</c:v>
                </c:pt>
                <c:pt idx="30">
                  <c:v>megogo.net</c:v>
                </c:pt>
                <c:pt idx="31">
                  <c:v>esp.md</c:v>
                </c:pt>
                <c:pt idx="32">
                  <c:v>ok.ru</c:v>
                </c:pt>
              </c:strCache>
            </c:strRef>
          </c:cat>
          <c:val>
            <c:numRef>
              <c:f>'region ac'!$C$2:$C$34</c:f>
              <c:numCache>
                <c:formatCode>0%</c:formatCode>
                <c:ptCount val="33"/>
                <c:pt idx="0">
                  <c:v>0.27</c:v>
                </c:pt>
                <c:pt idx="1">
                  <c:v>0.3</c:v>
                </c:pt>
                <c:pt idx="2">
                  <c:v>0.37</c:v>
                </c:pt>
                <c:pt idx="3">
                  <c:v>0.28834026000000001</c:v>
                </c:pt>
                <c:pt idx="4">
                  <c:v>0.25</c:v>
                </c:pt>
                <c:pt idx="5">
                  <c:v>0.28000000000000003</c:v>
                </c:pt>
                <c:pt idx="6">
                  <c:v>0.3</c:v>
                </c:pt>
                <c:pt idx="7">
                  <c:v>0.29591099999999998</c:v>
                </c:pt>
                <c:pt idx="8">
                  <c:v>0.36</c:v>
                </c:pt>
                <c:pt idx="9">
                  <c:v>0.31</c:v>
                </c:pt>
                <c:pt idx="10">
                  <c:v>0.34</c:v>
                </c:pt>
                <c:pt idx="11">
                  <c:v>0.27013102</c:v>
                </c:pt>
                <c:pt idx="12">
                  <c:v>0.28000000000000003</c:v>
                </c:pt>
                <c:pt idx="13">
                  <c:v>0.32725656000000003</c:v>
                </c:pt>
                <c:pt idx="14">
                  <c:v>0.34</c:v>
                </c:pt>
                <c:pt idx="15">
                  <c:v>0.46421619999999997</c:v>
                </c:pt>
                <c:pt idx="16">
                  <c:v>0.37</c:v>
                </c:pt>
                <c:pt idx="17">
                  <c:v>0.34225840000000002</c:v>
                </c:pt>
                <c:pt idx="18">
                  <c:v>0.42734208000000001</c:v>
                </c:pt>
                <c:pt idx="19">
                  <c:v>0.28999999999999998</c:v>
                </c:pt>
                <c:pt idx="20">
                  <c:v>0.23</c:v>
                </c:pt>
                <c:pt idx="21">
                  <c:v>0.25</c:v>
                </c:pt>
                <c:pt idx="22">
                  <c:v>0.41</c:v>
                </c:pt>
                <c:pt idx="23">
                  <c:v>0.28999999999999998</c:v>
                </c:pt>
                <c:pt idx="24">
                  <c:v>0.24</c:v>
                </c:pt>
                <c:pt idx="25">
                  <c:v>0.31</c:v>
                </c:pt>
                <c:pt idx="26">
                  <c:v>0.44</c:v>
                </c:pt>
                <c:pt idx="27">
                  <c:v>0.27</c:v>
                </c:pt>
                <c:pt idx="28">
                  <c:v>0.39</c:v>
                </c:pt>
                <c:pt idx="29">
                  <c:v>0.42</c:v>
                </c:pt>
                <c:pt idx="30">
                  <c:v>0.27</c:v>
                </c:pt>
                <c:pt idx="31">
                  <c:v>0.23</c:v>
                </c:pt>
                <c:pt idx="32">
                  <c:v>0.35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ac'!$A$2:$A$34</c:f>
              <c:strCache>
                <c:ptCount val="33"/>
                <c:pt idx="0">
                  <c:v>mold-street.com</c:v>
                </c:pt>
                <c:pt idx="1">
                  <c:v>perfecte.md</c:v>
                </c:pt>
                <c:pt idx="2">
                  <c:v>anticoruptie.md</c:v>
                </c:pt>
                <c:pt idx="3">
                  <c:v>point.md</c:v>
                </c:pt>
                <c:pt idx="4">
                  <c:v>rutube.ru</c:v>
                </c:pt>
                <c:pt idx="5">
                  <c:v>newsmaker.md</c:v>
                </c:pt>
                <c:pt idx="6">
                  <c:v>gismeteo.md</c:v>
                </c:pt>
                <c:pt idx="7">
                  <c:v>makler.md</c:v>
                </c:pt>
                <c:pt idx="8">
                  <c:v>protv.md</c:v>
                </c:pt>
                <c:pt idx="9">
                  <c:v>999.md</c:v>
                </c:pt>
                <c:pt idx="10">
                  <c:v>unimedia.md</c:v>
                </c:pt>
                <c:pt idx="11">
                  <c:v>stiri.md</c:v>
                </c:pt>
                <c:pt idx="12">
                  <c:v>sputnik.md</c:v>
                </c:pt>
                <c:pt idx="13">
                  <c:v>jurnal.md</c:v>
                </c:pt>
                <c:pt idx="14">
                  <c:v>tv8.md</c:v>
                </c:pt>
                <c:pt idx="15">
                  <c:v>moldova.org</c:v>
                </c:pt>
                <c:pt idx="16">
                  <c:v>europalibera.org</c:v>
                </c:pt>
                <c:pt idx="17">
                  <c:v>diez.md</c:v>
                </c:pt>
                <c:pt idx="18">
                  <c:v>rise.md</c:v>
                </c:pt>
                <c:pt idx="19">
                  <c:v>zdg.md</c:v>
                </c:pt>
                <c:pt idx="20">
                  <c:v>ivi.ru</c:v>
                </c:pt>
                <c:pt idx="21">
                  <c:v>noi.md</c:v>
                </c:pt>
                <c:pt idx="22">
                  <c:v>agora.md</c:v>
                </c:pt>
                <c:pt idx="23">
                  <c:v>kp.md</c:v>
                </c:pt>
                <c:pt idx="24">
                  <c:v>vk.com</c:v>
                </c:pt>
                <c:pt idx="25">
                  <c:v>nokta.md</c:v>
                </c:pt>
                <c:pt idx="26">
                  <c:v>jurnaltv.md</c:v>
                </c:pt>
                <c:pt idx="27">
                  <c:v>md.mail.ru</c:v>
                </c:pt>
                <c:pt idx="28">
                  <c:v>timpul.md</c:v>
                </c:pt>
                <c:pt idx="29">
                  <c:v>ea.md</c:v>
                </c:pt>
                <c:pt idx="30">
                  <c:v>megogo.net</c:v>
                </c:pt>
                <c:pt idx="31">
                  <c:v>esp.md</c:v>
                </c:pt>
                <c:pt idx="32">
                  <c:v>ok.ru</c:v>
                </c:pt>
              </c:strCache>
            </c:strRef>
          </c:cat>
          <c:val>
            <c:numRef>
              <c:f>'region ac'!$D$2:$D$34</c:f>
              <c:numCache>
                <c:formatCode>0%</c:formatCode>
                <c:ptCount val="33"/>
                <c:pt idx="0">
                  <c:v>0.51</c:v>
                </c:pt>
                <c:pt idx="1">
                  <c:v>0.48</c:v>
                </c:pt>
                <c:pt idx="2">
                  <c:v>0.46</c:v>
                </c:pt>
                <c:pt idx="3">
                  <c:v>0.38085691999999999</c:v>
                </c:pt>
                <c:pt idx="4">
                  <c:v>0.38</c:v>
                </c:pt>
                <c:pt idx="5">
                  <c:v>0.35</c:v>
                </c:pt>
                <c:pt idx="6">
                  <c:v>0.35</c:v>
                </c:pt>
                <c:pt idx="7">
                  <c:v>0.35</c:v>
                </c:pt>
                <c:pt idx="8">
                  <c:v>0.35</c:v>
                </c:pt>
                <c:pt idx="9">
                  <c:v>0.33</c:v>
                </c:pt>
                <c:pt idx="10">
                  <c:v>0.32532032</c:v>
                </c:pt>
                <c:pt idx="11">
                  <c:v>0.32</c:v>
                </c:pt>
                <c:pt idx="12">
                  <c:v>0.32</c:v>
                </c:pt>
                <c:pt idx="13">
                  <c:v>0.32</c:v>
                </c:pt>
                <c:pt idx="14">
                  <c:v>0.31</c:v>
                </c:pt>
                <c:pt idx="15">
                  <c:v>0.30723392000000005</c:v>
                </c:pt>
                <c:pt idx="16">
                  <c:v>0.3</c:v>
                </c:pt>
                <c:pt idx="17">
                  <c:v>0.29820340000000001</c:v>
                </c:pt>
                <c:pt idx="18">
                  <c:v>0.29420236</c:v>
                </c:pt>
                <c:pt idx="19">
                  <c:v>0.28999999999999998</c:v>
                </c:pt>
                <c:pt idx="20">
                  <c:v>0.28000000000000003</c:v>
                </c:pt>
                <c:pt idx="21">
                  <c:v>0.28000000000000003</c:v>
                </c:pt>
                <c:pt idx="22">
                  <c:v>0.28000000000000003</c:v>
                </c:pt>
                <c:pt idx="23">
                  <c:v>0.27</c:v>
                </c:pt>
                <c:pt idx="24">
                  <c:v>0.27</c:v>
                </c:pt>
                <c:pt idx="25">
                  <c:v>0.26</c:v>
                </c:pt>
                <c:pt idx="26">
                  <c:v>0.25</c:v>
                </c:pt>
                <c:pt idx="27">
                  <c:v>0.24</c:v>
                </c:pt>
                <c:pt idx="28">
                  <c:v>0.24</c:v>
                </c:pt>
                <c:pt idx="29">
                  <c:v>0.24</c:v>
                </c:pt>
                <c:pt idx="30">
                  <c:v>0.23</c:v>
                </c:pt>
                <c:pt idx="31">
                  <c:v>0.22</c:v>
                </c:pt>
                <c:pt idx="32">
                  <c:v>0.12</c:v>
                </c:pt>
              </c:numCache>
            </c:numRef>
          </c:val>
        </c:ser>
        <c:ser>
          <c:idx val="3"/>
          <c:order val="3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ac'!$A$2:$A$34</c:f>
              <c:strCache>
                <c:ptCount val="33"/>
                <c:pt idx="0">
                  <c:v>mold-street.com</c:v>
                </c:pt>
                <c:pt idx="1">
                  <c:v>perfecte.md</c:v>
                </c:pt>
                <c:pt idx="2">
                  <c:v>anticoruptie.md</c:v>
                </c:pt>
                <c:pt idx="3">
                  <c:v>point.md</c:v>
                </c:pt>
                <c:pt idx="4">
                  <c:v>rutube.ru</c:v>
                </c:pt>
                <c:pt idx="5">
                  <c:v>newsmaker.md</c:v>
                </c:pt>
                <c:pt idx="6">
                  <c:v>gismeteo.md</c:v>
                </c:pt>
                <c:pt idx="7">
                  <c:v>makler.md</c:v>
                </c:pt>
                <c:pt idx="8">
                  <c:v>protv.md</c:v>
                </c:pt>
                <c:pt idx="9">
                  <c:v>999.md</c:v>
                </c:pt>
                <c:pt idx="10">
                  <c:v>unimedia.md</c:v>
                </c:pt>
                <c:pt idx="11">
                  <c:v>stiri.md</c:v>
                </c:pt>
                <c:pt idx="12">
                  <c:v>sputnik.md</c:v>
                </c:pt>
                <c:pt idx="13">
                  <c:v>jurnal.md</c:v>
                </c:pt>
                <c:pt idx="14">
                  <c:v>tv8.md</c:v>
                </c:pt>
                <c:pt idx="15">
                  <c:v>moldova.org</c:v>
                </c:pt>
                <c:pt idx="16">
                  <c:v>europalibera.org</c:v>
                </c:pt>
                <c:pt idx="17">
                  <c:v>diez.md</c:v>
                </c:pt>
                <c:pt idx="18">
                  <c:v>rise.md</c:v>
                </c:pt>
                <c:pt idx="19">
                  <c:v>zdg.md</c:v>
                </c:pt>
                <c:pt idx="20">
                  <c:v>ivi.ru</c:v>
                </c:pt>
                <c:pt idx="21">
                  <c:v>noi.md</c:v>
                </c:pt>
                <c:pt idx="22">
                  <c:v>agora.md</c:v>
                </c:pt>
                <c:pt idx="23">
                  <c:v>kp.md</c:v>
                </c:pt>
                <c:pt idx="24">
                  <c:v>vk.com</c:v>
                </c:pt>
                <c:pt idx="25">
                  <c:v>nokta.md</c:v>
                </c:pt>
                <c:pt idx="26">
                  <c:v>jurnaltv.md</c:v>
                </c:pt>
                <c:pt idx="27">
                  <c:v>md.mail.ru</c:v>
                </c:pt>
                <c:pt idx="28">
                  <c:v>timpul.md</c:v>
                </c:pt>
                <c:pt idx="29">
                  <c:v>ea.md</c:v>
                </c:pt>
                <c:pt idx="30">
                  <c:v>megogo.net</c:v>
                </c:pt>
                <c:pt idx="31">
                  <c:v>esp.md</c:v>
                </c:pt>
                <c:pt idx="32">
                  <c:v>ok.ru</c:v>
                </c:pt>
              </c:strCache>
            </c:strRef>
          </c:cat>
          <c:val>
            <c:numRef>
              <c:f>'region ac'!$E$2:$E$34</c:f>
              <c:numCache>
                <c:formatCode>0%</c:formatCode>
                <c:ptCount val="33"/>
                <c:pt idx="0">
                  <c:v>0.16</c:v>
                </c:pt>
                <c:pt idx="1">
                  <c:v>4.4934420000000003E-2</c:v>
                </c:pt>
                <c:pt idx="2">
                  <c:v>0.04</c:v>
                </c:pt>
                <c:pt idx="3">
                  <c:v>8.7521159999999987E-2</c:v>
                </c:pt>
                <c:pt idx="4">
                  <c:v>1.703824E-2</c:v>
                </c:pt>
                <c:pt idx="5">
                  <c:v>0.06</c:v>
                </c:pt>
                <c:pt idx="6">
                  <c:v>7.0000000000000007E-2</c:v>
                </c:pt>
                <c:pt idx="7">
                  <c:v>0.12621510000000002</c:v>
                </c:pt>
                <c:pt idx="8">
                  <c:v>0.09</c:v>
                </c:pt>
                <c:pt idx="9">
                  <c:v>8.2873340000000004E-2</c:v>
                </c:pt>
                <c:pt idx="10">
                  <c:v>0.12573856</c:v>
                </c:pt>
                <c:pt idx="11">
                  <c:v>0.1096213</c:v>
                </c:pt>
                <c:pt idx="12">
                  <c:v>0.1</c:v>
                </c:pt>
                <c:pt idx="13">
                  <c:v>8.7431839999999983E-2</c:v>
                </c:pt>
                <c:pt idx="14">
                  <c:v>0.12</c:v>
                </c:pt>
                <c:pt idx="15">
                  <c:v>8.6904439999999999E-2</c:v>
                </c:pt>
                <c:pt idx="16">
                  <c:v>0.12</c:v>
                </c:pt>
                <c:pt idx="17">
                  <c:v>0.13</c:v>
                </c:pt>
                <c:pt idx="18">
                  <c:v>4.1277360000000006E-2</c:v>
                </c:pt>
                <c:pt idx="19">
                  <c:v>0.15</c:v>
                </c:pt>
                <c:pt idx="20">
                  <c:v>0.1</c:v>
                </c:pt>
                <c:pt idx="21">
                  <c:v>0.13557149999999998</c:v>
                </c:pt>
                <c:pt idx="22">
                  <c:v>7.0000000000000007E-2</c:v>
                </c:pt>
                <c:pt idx="23">
                  <c:v>0.1</c:v>
                </c:pt>
                <c:pt idx="24">
                  <c:v>0.17</c:v>
                </c:pt>
                <c:pt idx="25">
                  <c:v>7.0885360000000008E-2</c:v>
                </c:pt>
                <c:pt idx="26">
                  <c:v>0.13</c:v>
                </c:pt>
                <c:pt idx="27">
                  <c:v>0.16241664</c:v>
                </c:pt>
                <c:pt idx="28">
                  <c:v>0.13</c:v>
                </c:pt>
                <c:pt idx="29">
                  <c:v>0.15</c:v>
                </c:pt>
                <c:pt idx="30">
                  <c:v>0.03</c:v>
                </c:pt>
                <c:pt idx="31">
                  <c:v>0.04</c:v>
                </c:pt>
                <c:pt idx="32">
                  <c:v>0.15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ac'!$A$2:$A$34</c:f>
              <c:strCache>
                <c:ptCount val="33"/>
                <c:pt idx="0">
                  <c:v>mold-street.com</c:v>
                </c:pt>
                <c:pt idx="1">
                  <c:v>perfecte.md</c:v>
                </c:pt>
                <c:pt idx="2">
                  <c:v>anticoruptie.md</c:v>
                </c:pt>
                <c:pt idx="3">
                  <c:v>point.md</c:v>
                </c:pt>
                <c:pt idx="4">
                  <c:v>rutube.ru</c:v>
                </c:pt>
                <c:pt idx="5">
                  <c:v>newsmaker.md</c:v>
                </c:pt>
                <c:pt idx="6">
                  <c:v>gismeteo.md</c:v>
                </c:pt>
                <c:pt idx="7">
                  <c:v>makler.md</c:v>
                </c:pt>
                <c:pt idx="8">
                  <c:v>protv.md</c:v>
                </c:pt>
                <c:pt idx="9">
                  <c:v>999.md</c:v>
                </c:pt>
                <c:pt idx="10">
                  <c:v>unimedia.md</c:v>
                </c:pt>
                <c:pt idx="11">
                  <c:v>stiri.md</c:v>
                </c:pt>
                <c:pt idx="12">
                  <c:v>sputnik.md</c:v>
                </c:pt>
                <c:pt idx="13">
                  <c:v>jurnal.md</c:v>
                </c:pt>
                <c:pt idx="14">
                  <c:v>tv8.md</c:v>
                </c:pt>
                <c:pt idx="15">
                  <c:v>moldova.org</c:v>
                </c:pt>
                <c:pt idx="16">
                  <c:v>europalibera.org</c:v>
                </c:pt>
                <c:pt idx="17">
                  <c:v>diez.md</c:v>
                </c:pt>
                <c:pt idx="18">
                  <c:v>rise.md</c:v>
                </c:pt>
                <c:pt idx="19">
                  <c:v>zdg.md</c:v>
                </c:pt>
                <c:pt idx="20">
                  <c:v>ivi.ru</c:v>
                </c:pt>
                <c:pt idx="21">
                  <c:v>noi.md</c:v>
                </c:pt>
                <c:pt idx="22">
                  <c:v>agora.md</c:v>
                </c:pt>
                <c:pt idx="23">
                  <c:v>kp.md</c:v>
                </c:pt>
                <c:pt idx="24">
                  <c:v>vk.com</c:v>
                </c:pt>
                <c:pt idx="25">
                  <c:v>nokta.md</c:v>
                </c:pt>
                <c:pt idx="26">
                  <c:v>jurnaltv.md</c:v>
                </c:pt>
                <c:pt idx="27">
                  <c:v>md.mail.ru</c:v>
                </c:pt>
                <c:pt idx="28">
                  <c:v>timpul.md</c:v>
                </c:pt>
                <c:pt idx="29">
                  <c:v>ea.md</c:v>
                </c:pt>
                <c:pt idx="30">
                  <c:v>megogo.net</c:v>
                </c:pt>
                <c:pt idx="31">
                  <c:v>esp.md</c:v>
                </c:pt>
                <c:pt idx="32">
                  <c:v>ok.ru</c:v>
                </c:pt>
              </c:strCache>
            </c:strRef>
          </c:cat>
          <c:val>
            <c:numRef>
              <c:f>'region ac'!$F$2:$F$34</c:f>
              <c:numCache>
                <c:formatCode>0%</c:formatCode>
                <c:ptCount val="33"/>
                <c:pt idx="1">
                  <c:v>0.01</c:v>
                </c:pt>
                <c:pt idx="2">
                  <c:v>0.01</c:v>
                </c:pt>
                <c:pt idx="3">
                  <c:v>2.0781279999999999E-2</c:v>
                </c:pt>
                <c:pt idx="4">
                  <c:v>6.5894879999999989E-2</c:v>
                </c:pt>
                <c:pt idx="5">
                  <c:v>0.04</c:v>
                </c:pt>
                <c:pt idx="6">
                  <c:v>0.02</c:v>
                </c:pt>
                <c:pt idx="7">
                  <c:v>2.3149499999999996E-2</c:v>
                </c:pt>
                <c:pt idx="8">
                  <c:v>0.01</c:v>
                </c:pt>
                <c:pt idx="9">
                  <c:v>1.0180999999999999E-2</c:v>
                </c:pt>
                <c:pt idx="11">
                  <c:v>5.4307800000000005E-3</c:v>
                </c:pt>
                <c:pt idx="12">
                  <c:v>0.01</c:v>
                </c:pt>
                <c:pt idx="13">
                  <c:v>5.1070000000000004E-3</c:v>
                </c:pt>
                <c:pt idx="14">
                  <c:v>6.1901999999999999E-3</c:v>
                </c:pt>
                <c:pt idx="15">
                  <c:v>0.06</c:v>
                </c:pt>
                <c:pt idx="17">
                  <c:v>5.4824000000000001E-3</c:v>
                </c:pt>
                <c:pt idx="18">
                  <c:v>0.01</c:v>
                </c:pt>
                <c:pt idx="19">
                  <c:v>8.6520000000000017E-3</c:v>
                </c:pt>
                <c:pt idx="20">
                  <c:v>0.03</c:v>
                </c:pt>
                <c:pt idx="21">
                  <c:v>3.3267900000000003E-2</c:v>
                </c:pt>
                <c:pt idx="22">
                  <c:v>0.01</c:v>
                </c:pt>
                <c:pt idx="23">
                  <c:v>0.03</c:v>
                </c:pt>
                <c:pt idx="24">
                  <c:v>0.06</c:v>
                </c:pt>
                <c:pt idx="25">
                  <c:v>6.7964259999999999E-2</c:v>
                </c:pt>
                <c:pt idx="27">
                  <c:v>6.323252E-2</c:v>
                </c:pt>
                <c:pt idx="28">
                  <c:v>1.4564200000000003E-2</c:v>
                </c:pt>
                <c:pt idx="29">
                  <c:v>0.03</c:v>
                </c:pt>
                <c:pt idx="30">
                  <c:v>0.05</c:v>
                </c:pt>
                <c:pt idx="31">
                  <c:v>0.04</c:v>
                </c:pt>
                <c:pt idx="32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-1194590144"/>
        <c:axId val="-1194595040"/>
      </c:barChart>
      <c:catAx>
        <c:axId val="-11945901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1194595040"/>
        <c:crosses val="autoZero"/>
        <c:auto val="1"/>
        <c:lblAlgn val="ctr"/>
        <c:lblOffset val="100"/>
        <c:noMultiLvlLbl val="0"/>
      </c:catAx>
      <c:valAx>
        <c:axId val="-119459504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-1194590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vertOverflow="overflow" horzOverflow="overflow" anchorCtr="0">
                <a:noAutofit/>
              </a:bodyPr>
              <a:lstStyle/>
              <a:p>
                <a:pPr algn="ctr">
                  <a:defRPr lang="en-US" sz="1600" b="0" i="0" u="none" strike="noStrike" kern="1200" baseline="0">
                    <a:ln>
                      <a:noFill/>
                    </a:ln>
                    <a:solidFill>
                      <a:srgbClr val="FF0000"/>
                    </a:solidFill>
                    <a:latin typeface="Netto OT 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total!$T$2:$T$5</c:f>
              <c:strCache>
                <c:ptCount val="4"/>
                <c:pt idx="0">
                  <c:v>&lt; 8k, mdl</c:v>
                </c:pt>
                <c:pt idx="1">
                  <c:v>8 - 16k, mdl</c:v>
                </c:pt>
                <c:pt idx="2">
                  <c:v>16 - 30k, mdl</c:v>
                </c:pt>
                <c:pt idx="3">
                  <c:v>&gt; 30k, mdl</c:v>
                </c:pt>
              </c:strCache>
            </c:strRef>
          </c:cat>
          <c:val>
            <c:numRef>
              <c:f>total!$U$2:$U$5</c:f>
              <c:numCache>
                <c:formatCode>0%</c:formatCode>
                <c:ptCount val="4"/>
                <c:pt idx="0">
                  <c:v>0.57601977750309019</c:v>
                </c:pt>
                <c:pt idx="1">
                  <c:v>0.27935723114956734</c:v>
                </c:pt>
                <c:pt idx="2">
                  <c:v>0.10927070457354759</c:v>
                </c:pt>
                <c:pt idx="3">
                  <c:v>3.535228677379481E-2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-1266046080"/>
        <c:axId val="-1266052064"/>
      </c:barChart>
      <c:catAx>
        <c:axId val="-12660460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-1266052064"/>
        <c:crosses val="autoZero"/>
        <c:auto val="1"/>
        <c:lblAlgn val="ctr"/>
        <c:lblOffset val="100"/>
        <c:noMultiLvlLbl val="0"/>
      </c:catAx>
      <c:valAx>
        <c:axId val="-1266052064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-12660460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ac'!$A$2:$A$34</c:f>
              <c:strCache>
                <c:ptCount val="33"/>
                <c:pt idx="0">
                  <c:v>anticoruptie.md</c:v>
                </c:pt>
                <c:pt idx="1">
                  <c:v>diez.md</c:v>
                </c:pt>
                <c:pt idx="2">
                  <c:v>mold-street.com</c:v>
                </c:pt>
                <c:pt idx="3">
                  <c:v>tv8.md</c:v>
                </c:pt>
                <c:pt idx="4">
                  <c:v>vk.com</c:v>
                </c:pt>
                <c:pt idx="5">
                  <c:v>perfecte.md</c:v>
                </c:pt>
                <c:pt idx="6">
                  <c:v>jurnaltv.md</c:v>
                </c:pt>
                <c:pt idx="7">
                  <c:v>unimedia.md</c:v>
                </c:pt>
                <c:pt idx="8">
                  <c:v>agora.md</c:v>
                </c:pt>
                <c:pt idx="9">
                  <c:v>europalibera.org</c:v>
                </c:pt>
                <c:pt idx="10">
                  <c:v>point.md</c:v>
                </c:pt>
                <c:pt idx="11">
                  <c:v>noi.md</c:v>
                </c:pt>
                <c:pt idx="12">
                  <c:v>esp.md</c:v>
                </c:pt>
                <c:pt idx="13">
                  <c:v>999.md</c:v>
                </c:pt>
                <c:pt idx="14">
                  <c:v>protv.md</c:v>
                </c:pt>
                <c:pt idx="15">
                  <c:v>sputnik.md</c:v>
                </c:pt>
                <c:pt idx="16">
                  <c:v>jurnal.md</c:v>
                </c:pt>
                <c:pt idx="17">
                  <c:v>newsmaker.md</c:v>
                </c:pt>
                <c:pt idx="18">
                  <c:v>makler.md</c:v>
                </c:pt>
                <c:pt idx="19">
                  <c:v>stiri.md</c:v>
                </c:pt>
                <c:pt idx="20">
                  <c:v>gismeteo.md</c:v>
                </c:pt>
                <c:pt idx="21">
                  <c:v>kp.md</c:v>
                </c:pt>
                <c:pt idx="22">
                  <c:v>zdg.md</c:v>
                </c:pt>
                <c:pt idx="23">
                  <c:v>ea.md</c:v>
                </c:pt>
                <c:pt idx="24">
                  <c:v>nokta.md</c:v>
                </c:pt>
                <c:pt idx="25">
                  <c:v>moldova.org</c:v>
                </c:pt>
                <c:pt idx="26">
                  <c:v>md.mail.ru</c:v>
                </c:pt>
                <c:pt idx="27">
                  <c:v>ivi.ru</c:v>
                </c:pt>
                <c:pt idx="28">
                  <c:v>timpul.md</c:v>
                </c:pt>
                <c:pt idx="29">
                  <c:v>rise.md</c:v>
                </c:pt>
                <c:pt idx="30">
                  <c:v>megogo.net</c:v>
                </c:pt>
                <c:pt idx="31">
                  <c:v>ok.ru</c:v>
                </c:pt>
                <c:pt idx="32">
                  <c:v>rutube.ru</c:v>
                </c:pt>
              </c:strCache>
            </c:strRef>
          </c:cat>
          <c:val>
            <c:numRef>
              <c:f>'income ac'!$B$2:$B$34</c:f>
              <c:numCache>
                <c:formatCode>0%</c:formatCode>
                <c:ptCount val="33"/>
                <c:pt idx="0">
                  <c:v>0.49</c:v>
                </c:pt>
                <c:pt idx="1">
                  <c:v>0.60751633986928111</c:v>
                </c:pt>
                <c:pt idx="2">
                  <c:v>0.37895457857663351</c:v>
                </c:pt>
                <c:pt idx="3">
                  <c:v>0.53695784972510696</c:v>
                </c:pt>
                <c:pt idx="4">
                  <c:v>0.53898865784499062</c:v>
                </c:pt>
                <c:pt idx="5">
                  <c:v>0.36461701731025298</c:v>
                </c:pt>
                <c:pt idx="6">
                  <c:v>0.50029359953024077</c:v>
                </c:pt>
                <c:pt idx="7">
                  <c:v>0.4989106753812636</c:v>
                </c:pt>
                <c:pt idx="8">
                  <c:v>0.48524923702950146</c:v>
                </c:pt>
                <c:pt idx="9">
                  <c:v>0.63144104803493462</c:v>
                </c:pt>
                <c:pt idx="10">
                  <c:v>0.44813867576015914</c:v>
                </c:pt>
                <c:pt idx="11">
                  <c:v>0.63845473311707457</c:v>
                </c:pt>
                <c:pt idx="12">
                  <c:v>0.56411623567048785</c:v>
                </c:pt>
                <c:pt idx="13">
                  <c:v>0.50392218387197996</c:v>
                </c:pt>
                <c:pt idx="14">
                  <c:v>0.43340163934426235</c:v>
                </c:pt>
                <c:pt idx="15">
                  <c:v>0.56735530805687207</c:v>
                </c:pt>
                <c:pt idx="16">
                  <c:v>0.49029982363315705</c:v>
                </c:pt>
                <c:pt idx="17">
                  <c:v>0.51814183617372178</c:v>
                </c:pt>
                <c:pt idx="18">
                  <c:v>0.52619718309859143</c:v>
                </c:pt>
                <c:pt idx="19">
                  <c:v>0.52731030410392676</c:v>
                </c:pt>
                <c:pt idx="20">
                  <c:v>0.56008583690987135</c:v>
                </c:pt>
                <c:pt idx="21">
                  <c:v>0.54859199661232272</c:v>
                </c:pt>
                <c:pt idx="22">
                  <c:v>0.49417473890339425</c:v>
                </c:pt>
                <c:pt idx="23">
                  <c:v>0.49979583503470804</c:v>
                </c:pt>
                <c:pt idx="24">
                  <c:v>0.66307213036184998</c:v>
                </c:pt>
                <c:pt idx="25">
                  <c:v>0.56756756756756754</c:v>
                </c:pt>
                <c:pt idx="26">
                  <c:v>0.57352941176470584</c:v>
                </c:pt>
                <c:pt idx="27">
                  <c:v>0.72723080470371226</c:v>
                </c:pt>
                <c:pt idx="28">
                  <c:v>0.69779874213836468</c:v>
                </c:pt>
                <c:pt idx="29">
                  <c:v>0.32436399217221135</c:v>
                </c:pt>
                <c:pt idx="30">
                  <c:v>0.76278274092377873</c:v>
                </c:pt>
                <c:pt idx="31">
                  <c:v>0.74212924606462305</c:v>
                </c:pt>
                <c:pt idx="32">
                  <c:v>0.6158028271112721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ac'!$A$2:$A$34</c:f>
              <c:strCache>
                <c:ptCount val="33"/>
                <c:pt idx="0">
                  <c:v>anticoruptie.md</c:v>
                </c:pt>
                <c:pt idx="1">
                  <c:v>diez.md</c:v>
                </c:pt>
                <c:pt idx="2">
                  <c:v>mold-street.com</c:v>
                </c:pt>
                <c:pt idx="3">
                  <c:v>tv8.md</c:v>
                </c:pt>
                <c:pt idx="4">
                  <c:v>vk.com</c:v>
                </c:pt>
                <c:pt idx="5">
                  <c:v>perfecte.md</c:v>
                </c:pt>
                <c:pt idx="6">
                  <c:v>jurnaltv.md</c:v>
                </c:pt>
                <c:pt idx="7">
                  <c:v>unimedia.md</c:v>
                </c:pt>
                <c:pt idx="8">
                  <c:v>agora.md</c:v>
                </c:pt>
                <c:pt idx="9">
                  <c:v>europalibera.org</c:v>
                </c:pt>
                <c:pt idx="10">
                  <c:v>point.md</c:v>
                </c:pt>
                <c:pt idx="11">
                  <c:v>noi.md</c:v>
                </c:pt>
                <c:pt idx="12">
                  <c:v>esp.md</c:v>
                </c:pt>
                <c:pt idx="13">
                  <c:v>999.md</c:v>
                </c:pt>
                <c:pt idx="14">
                  <c:v>protv.md</c:v>
                </c:pt>
                <c:pt idx="15">
                  <c:v>sputnik.md</c:v>
                </c:pt>
                <c:pt idx="16">
                  <c:v>jurnal.md</c:v>
                </c:pt>
                <c:pt idx="17">
                  <c:v>newsmaker.md</c:v>
                </c:pt>
                <c:pt idx="18">
                  <c:v>makler.md</c:v>
                </c:pt>
                <c:pt idx="19">
                  <c:v>stiri.md</c:v>
                </c:pt>
                <c:pt idx="20">
                  <c:v>gismeteo.md</c:v>
                </c:pt>
                <c:pt idx="21">
                  <c:v>kp.md</c:v>
                </c:pt>
                <c:pt idx="22">
                  <c:v>zdg.md</c:v>
                </c:pt>
                <c:pt idx="23">
                  <c:v>ea.md</c:v>
                </c:pt>
                <c:pt idx="24">
                  <c:v>nokta.md</c:v>
                </c:pt>
                <c:pt idx="25">
                  <c:v>moldova.org</c:v>
                </c:pt>
                <c:pt idx="26">
                  <c:v>md.mail.ru</c:v>
                </c:pt>
                <c:pt idx="27">
                  <c:v>ivi.ru</c:v>
                </c:pt>
                <c:pt idx="28">
                  <c:v>timpul.md</c:v>
                </c:pt>
                <c:pt idx="29">
                  <c:v>rise.md</c:v>
                </c:pt>
                <c:pt idx="30">
                  <c:v>megogo.net</c:v>
                </c:pt>
                <c:pt idx="31">
                  <c:v>ok.ru</c:v>
                </c:pt>
                <c:pt idx="32">
                  <c:v>rutube.ru</c:v>
                </c:pt>
              </c:strCache>
            </c:strRef>
          </c:cat>
          <c:val>
            <c:numRef>
              <c:f>'income ac'!$C$2:$C$34</c:f>
              <c:numCache>
                <c:formatCode>0%</c:formatCode>
                <c:ptCount val="33"/>
                <c:pt idx="0">
                  <c:v>0.27</c:v>
                </c:pt>
                <c:pt idx="1">
                  <c:v>0.21372549019607839</c:v>
                </c:pt>
                <c:pt idx="2">
                  <c:v>0.27304163225649747</c:v>
                </c:pt>
                <c:pt idx="3">
                  <c:v>0.24557116676847893</c:v>
                </c:pt>
                <c:pt idx="4">
                  <c:v>0.32159735349716445</c:v>
                </c:pt>
                <c:pt idx="5">
                  <c:v>0.39711027962716378</c:v>
                </c:pt>
                <c:pt idx="6">
                  <c:v>0.32354668232530831</c:v>
                </c:pt>
                <c:pt idx="7">
                  <c:v>0.27886710239651419</c:v>
                </c:pt>
                <c:pt idx="8">
                  <c:v>0.30077992539844012</c:v>
                </c:pt>
                <c:pt idx="9">
                  <c:v>0.17612809315866085</c:v>
                </c:pt>
                <c:pt idx="10">
                  <c:v>0.35095197499289571</c:v>
                </c:pt>
                <c:pt idx="11">
                  <c:v>0.22264818637570039</c:v>
                </c:pt>
                <c:pt idx="12">
                  <c:v>0.29778725673153822</c:v>
                </c:pt>
                <c:pt idx="13">
                  <c:v>0.28490743646062133</c:v>
                </c:pt>
                <c:pt idx="14">
                  <c:v>0.37739071038251365</c:v>
                </c:pt>
                <c:pt idx="15">
                  <c:v>0.2855735781990521</c:v>
                </c:pt>
                <c:pt idx="16">
                  <c:v>0.31851851851851859</c:v>
                </c:pt>
                <c:pt idx="17">
                  <c:v>0.29741616272677296</c:v>
                </c:pt>
                <c:pt idx="18">
                  <c:v>0.296056338028169</c:v>
                </c:pt>
                <c:pt idx="19">
                  <c:v>0.27546501328609385</c:v>
                </c:pt>
                <c:pt idx="20">
                  <c:v>0.26984978540772531</c:v>
                </c:pt>
                <c:pt idx="21">
                  <c:v>0.29980944315053992</c:v>
                </c:pt>
                <c:pt idx="22">
                  <c:v>0.26830359007832894</c:v>
                </c:pt>
                <c:pt idx="23">
                  <c:v>0.32503062474479383</c:v>
                </c:pt>
                <c:pt idx="24">
                  <c:v>0.27534148094895761</c:v>
                </c:pt>
                <c:pt idx="25">
                  <c:v>0.30379746835443044</c:v>
                </c:pt>
                <c:pt idx="26">
                  <c:v>0.27647058823529413</c:v>
                </c:pt>
                <c:pt idx="27">
                  <c:v>0.15264007378372146</c:v>
                </c:pt>
                <c:pt idx="28">
                  <c:v>0.2128930817610063</c:v>
                </c:pt>
                <c:pt idx="29">
                  <c:v>0.30724070450097846</c:v>
                </c:pt>
                <c:pt idx="30">
                  <c:v>0.19083824367990876</c:v>
                </c:pt>
                <c:pt idx="31">
                  <c:v>0.22493786246893124</c:v>
                </c:pt>
                <c:pt idx="32">
                  <c:v>0.38093512142080455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ac'!$A$2:$A$34</c:f>
              <c:strCache>
                <c:ptCount val="33"/>
                <c:pt idx="0">
                  <c:v>anticoruptie.md</c:v>
                </c:pt>
                <c:pt idx="1">
                  <c:v>diez.md</c:v>
                </c:pt>
                <c:pt idx="2">
                  <c:v>mold-street.com</c:v>
                </c:pt>
                <c:pt idx="3">
                  <c:v>tv8.md</c:v>
                </c:pt>
                <c:pt idx="4">
                  <c:v>vk.com</c:v>
                </c:pt>
                <c:pt idx="5">
                  <c:v>perfecte.md</c:v>
                </c:pt>
                <c:pt idx="6">
                  <c:v>jurnaltv.md</c:v>
                </c:pt>
                <c:pt idx="7">
                  <c:v>unimedia.md</c:v>
                </c:pt>
                <c:pt idx="8">
                  <c:v>agora.md</c:v>
                </c:pt>
                <c:pt idx="9">
                  <c:v>europalibera.org</c:v>
                </c:pt>
                <c:pt idx="10">
                  <c:v>point.md</c:v>
                </c:pt>
                <c:pt idx="11">
                  <c:v>noi.md</c:v>
                </c:pt>
                <c:pt idx="12">
                  <c:v>esp.md</c:v>
                </c:pt>
                <c:pt idx="13">
                  <c:v>999.md</c:v>
                </c:pt>
                <c:pt idx="14">
                  <c:v>protv.md</c:v>
                </c:pt>
                <c:pt idx="15">
                  <c:v>sputnik.md</c:v>
                </c:pt>
                <c:pt idx="16">
                  <c:v>jurnal.md</c:v>
                </c:pt>
                <c:pt idx="17">
                  <c:v>newsmaker.md</c:v>
                </c:pt>
                <c:pt idx="18">
                  <c:v>makler.md</c:v>
                </c:pt>
                <c:pt idx="19">
                  <c:v>stiri.md</c:v>
                </c:pt>
                <c:pt idx="20">
                  <c:v>gismeteo.md</c:v>
                </c:pt>
                <c:pt idx="21">
                  <c:v>kp.md</c:v>
                </c:pt>
                <c:pt idx="22">
                  <c:v>zdg.md</c:v>
                </c:pt>
                <c:pt idx="23">
                  <c:v>ea.md</c:v>
                </c:pt>
                <c:pt idx="24">
                  <c:v>nokta.md</c:v>
                </c:pt>
                <c:pt idx="25">
                  <c:v>moldova.org</c:v>
                </c:pt>
                <c:pt idx="26">
                  <c:v>md.mail.ru</c:v>
                </c:pt>
                <c:pt idx="27">
                  <c:v>ivi.ru</c:v>
                </c:pt>
                <c:pt idx="28">
                  <c:v>timpul.md</c:v>
                </c:pt>
                <c:pt idx="29">
                  <c:v>rise.md</c:v>
                </c:pt>
                <c:pt idx="30">
                  <c:v>megogo.net</c:v>
                </c:pt>
                <c:pt idx="31">
                  <c:v>ok.ru</c:v>
                </c:pt>
                <c:pt idx="32">
                  <c:v>rutube.ru</c:v>
                </c:pt>
              </c:strCache>
            </c:strRef>
          </c:cat>
          <c:val>
            <c:numRef>
              <c:f>'income ac'!$D$2:$D$34</c:f>
              <c:numCache>
                <c:formatCode>0%</c:formatCode>
                <c:ptCount val="33"/>
                <c:pt idx="0">
                  <c:v>0.15</c:v>
                </c:pt>
                <c:pt idx="1">
                  <c:v>0.10261437908496732</c:v>
                </c:pt>
                <c:pt idx="2">
                  <c:v>0.27279871265484579</c:v>
                </c:pt>
                <c:pt idx="3">
                  <c:v>0.15424557116676851</c:v>
                </c:pt>
                <c:pt idx="4">
                  <c:v>8.3648393194706988E-2</c:v>
                </c:pt>
                <c:pt idx="5">
                  <c:v>0.18483872170439414</c:v>
                </c:pt>
                <c:pt idx="6">
                  <c:v>0.12918379330593069</c:v>
                </c:pt>
                <c:pt idx="7">
                  <c:v>0.17771553065670714</c:v>
                </c:pt>
                <c:pt idx="8">
                  <c:v>0.17022719565954558</c:v>
                </c:pt>
                <c:pt idx="9">
                  <c:v>0.15167394468704515</c:v>
                </c:pt>
                <c:pt idx="10">
                  <c:v>0.16027280477408354</c:v>
                </c:pt>
                <c:pt idx="11">
                  <c:v>9.9085815393689186E-2</c:v>
                </c:pt>
                <c:pt idx="12">
                  <c:v>9.8906958144494794E-2</c:v>
                </c:pt>
                <c:pt idx="13">
                  <c:v>0.17602761217445873</c:v>
                </c:pt>
                <c:pt idx="14">
                  <c:v>0.15437158469945353</c:v>
                </c:pt>
                <c:pt idx="15">
                  <c:v>0.1135184597156398</c:v>
                </c:pt>
                <c:pt idx="16">
                  <c:v>0.15873015873015875</c:v>
                </c:pt>
                <c:pt idx="17">
                  <c:v>0.15228147333699835</c:v>
                </c:pt>
                <c:pt idx="18">
                  <c:v>0.14845070422535211</c:v>
                </c:pt>
                <c:pt idx="19">
                  <c:v>0.16917626217891937</c:v>
                </c:pt>
                <c:pt idx="20">
                  <c:v>0.14243562231759657</c:v>
                </c:pt>
                <c:pt idx="21">
                  <c:v>0.12407368198179122</c:v>
                </c:pt>
                <c:pt idx="22">
                  <c:v>0.21085659268929502</c:v>
                </c:pt>
                <c:pt idx="23">
                  <c:v>0.15434871376071865</c:v>
                </c:pt>
                <c:pt idx="24">
                  <c:v>4.1696621135873468E-2</c:v>
                </c:pt>
                <c:pt idx="25">
                  <c:v>0.10947656517276773</c:v>
                </c:pt>
                <c:pt idx="26">
                  <c:v>0.13219814241486069</c:v>
                </c:pt>
                <c:pt idx="27">
                  <c:v>0.10813926677426793</c:v>
                </c:pt>
                <c:pt idx="28">
                  <c:v>7.7358490566037733E-2</c:v>
                </c:pt>
                <c:pt idx="29">
                  <c:v>0.36448140900195691</c:v>
                </c:pt>
                <c:pt idx="30">
                  <c:v>4.2767534689222578E-2</c:v>
                </c:pt>
                <c:pt idx="31">
                  <c:v>3.1068765534382765E-2</c:v>
                </c:pt>
                <c:pt idx="32">
                  <c:v>3.2620514679231605E-3</c:v>
                </c:pt>
              </c:numCache>
            </c:numRef>
          </c:val>
        </c:ser>
        <c:ser>
          <c:idx val="3"/>
          <c:order val="3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ac'!$A$2:$A$34</c:f>
              <c:strCache>
                <c:ptCount val="33"/>
                <c:pt idx="0">
                  <c:v>anticoruptie.md</c:v>
                </c:pt>
                <c:pt idx="1">
                  <c:v>diez.md</c:v>
                </c:pt>
                <c:pt idx="2">
                  <c:v>mold-street.com</c:v>
                </c:pt>
                <c:pt idx="3">
                  <c:v>tv8.md</c:v>
                </c:pt>
                <c:pt idx="4">
                  <c:v>vk.com</c:v>
                </c:pt>
                <c:pt idx="5">
                  <c:v>perfecte.md</c:v>
                </c:pt>
                <c:pt idx="6">
                  <c:v>jurnaltv.md</c:v>
                </c:pt>
                <c:pt idx="7">
                  <c:v>unimedia.md</c:v>
                </c:pt>
                <c:pt idx="8">
                  <c:v>agora.md</c:v>
                </c:pt>
                <c:pt idx="9">
                  <c:v>europalibera.org</c:v>
                </c:pt>
                <c:pt idx="10">
                  <c:v>point.md</c:v>
                </c:pt>
                <c:pt idx="11">
                  <c:v>noi.md</c:v>
                </c:pt>
                <c:pt idx="12">
                  <c:v>esp.md</c:v>
                </c:pt>
                <c:pt idx="13">
                  <c:v>999.md</c:v>
                </c:pt>
                <c:pt idx="14">
                  <c:v>protv.md</c:v>
                </c:pt>
                <c:pt idx="15">
                  <c:v>sputnik.md</c:v>
                </c:pt>
                <c:pt idx="16">
                  <c:v>jurnal.md</c:v>
                </c:pt>
                <c:pt idx="17">
                  <c:v>newsmaker.md</c:v>
                </c:pt>
                <c:pt idx="18">
                  <c:v>makler.md</c:v>
                </c:pt>
                <c:pt idx="19">
                  <c:v>stiri.md</c:v>
                </c:pt>
                <c:pt idx="20">
                  <c:v>gismeteo.md</c:v>
                </c:pt>
                <c:pt idx="21">
                  <c:v>kp.md</c:v>
                </c:pt>
                <c:pt idx="22">
                  <c:v>zdg.md</c:v>
                </c:pt>
                <c:pt idx="23">
                  <c:v>ea.md</c:v>
                </c:pt>
                <c:pt idx="24">
                  <c:v>nokta.md</c:v>
                </c:pt>
                <c:pt idx="25">
                  <c:v>moldova.org</c:v>
                </c:pt>
                <c:pt idx="26">
                  <c:v>md.mail.ru</c:v>
                </c:pt>
                <c:pt idx="27">
                  <c:v>ivi.ru</c:v>
                </c:pt>
                <c:pt idx="28">
                  <c:v>timpul.md</c:v>
                </c:pt>
                <c:pt idx="29">
                  <c:v>rise.md</c:v>
                </c:pt>
                <c:pt idx="30">
                  <c:v>megogo.net</c:v>
                </c:pt>
                <c:pt idx="31">
                  <c:v>ok.ru</c:v>
                </c:pt>
                <c:pt idx="32">
                  <c:v>rutube.ru</c:v>
                </c:pt>
              </c:strCache>
            </c:strRef>
          </c:cat>
          <c:val>
            <c:numRef>
              <c:f>'income ac'!$E$2:$E$34</c:f>
              <c:numCache>
                <c:formatCode>0%</c:formatCode>
                <c:ptCount val="33"/>
                <c:pt idx="0">
                  <c:v>0.09</c:v>
                </c:pt>
                <c:pt idx="1">
                  <c:v>7.614379084967321E-2</c:v>
                </c:pt>
                <c:pt idx="2">
                  <c:v>7.5305076512023325E-2</c:v>
                </c:pt>
                <c:pt idx="3">
                  <c:v>6.3225412339645695E-2</c:v>
                </c:pt>
                <c:pt idx="4">
                  <c:v>5.5765595463138001E-2</c:v>
                </c:pt>
                <c:pt idx="5">
                  <c:v>5.3533981358189077E-2</c:v>
                </c:pt>
                <c:pt idx="6">
                  <c:v>4.6975924838520255E-2</c:v>
                </c:pt>
                <c:pt idx="7">
                  <c:v>4.4506691565515094E-2</c:v>
                </c:pt>
                <c:pt idx="8">
                  <c:v>4.3743641912512711E-2</c:v>
                </c:pt>
                <c:pt idx="9">
                  <c:v>4.0756914119359541E-2</c:v>
                </c:pt>
                <c:pt idx="10">
                  <c:v>4.0636544472861608E-2</c:v>
                </c:pt>
                <c:pt idx="11">
                  <c:v>3.9811265113535825E-2</c:v>
                </c:pt>
                <c:pt idx="12">
                  <c:v>3.9189549453479064E-2</c:v>
                </c:pt>
                <c:pt idx="13">
                  <c:v>3.5142767492940069E-2</c:v>
                </c:pt>
                <c:pt idx="14">
                  <c:v>3.4836065573770496E-2</c:v>
                </c:pt>
                <c:pt idx="15">
                  <c:v>3.3652654028436021E-2</c:v>
                </c:pt>
                <c:pt idx="16">
                  <c:v>3.2451499118165784E-2</c:v>
                </c:pt>
                <c:pt idx="17">
                  <c:v>3.2160527762506871E-2</c:v>
                </c:pt>
                <c:pt idx="18">
                  <c:v>2.929577464788732E-2</c:v>
                </c:pt>
                <c:pt idx="19">
                  <c:v>2.8048420431059928E-2</c:v>
                </c:pt>
                <c:pt idx="20">
                  <c:v>2.762875536480687E-2</c:v>
                </c:pt>
                <c:pt idx="21">
                  <c:v>2.7524878255346177E-2</c:v>
                </c:pt>
                <c:pt idx="22">
                  <c:v>2.6765078328981722E-2</c:v>
                </c:pt>
                <c:pt idx="23">
                  <c:v>2.08248264597795E-2</c:v>
                </c:pt>
                <c:pt idx="24">
                  <c:v>1.9889767553318956E-2</c:v>
                </c:pt>
                <c:pt idx="25">
                  <c:v>1.9158398905234353E-2</c:v>
                </c:pt>
                <c:pt idx="26">
                  <c:v>1.780185758513932E-2</c:v>
                </c:pt>
                <c:pt idx="27">
                  <c:v>1.1989854738298363E-2</c:v>
                </c:pt>
                <c:pt idx="28">
                  <c:v>1.1949685534591194E-2</c:v>
                </c:pt>
                <c:pt idx="29">
                  <c:v>3.9138943248532296E-3</c:v>
                </c:pt>
                <c:pt idx="30">
                  <c:v>3.6114807070899068E-3</c:v>
                </c:pt>
                <c:pt idx="31">
                  <c:v>1.864125932062966E-3</c:v>
                </c:pt>
                <c:pt idx="3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-1069753088"/>
        <c:axId val="-1069761792"/>
      </c:barChart>
      <c:catAx>
        <c:axId val="-10697530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1069761792"/>
        <c:crosses val="autoZero"/>
        <c:auto val="1"/>
        <c:lblAlgn val="ctr"/>
        <c:lblOffset val="100"/>
        <c:noMultiLvlLbl val="0"/>
      </c:catAx>
      <c:valAx>
        <c:axId val="-1069761792"/>
        <c:scaling>
          <c:orientation val="minMax"/>
        </c:scaling>
        <c:delete val="1"/>
        <c:axPos val="t"/>
        <c:majorGridlines/>
        <c:numFmt formatCode="0%" sourceLinked="1"/>
        <c:majorTickMark val="out"/>
        <c:minorTickMark val="none"/>
        <c:tickLblPos val="nextTo"/>
        <c:crossAx val="-10697530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'sex a.c.'!$B$1</c:f>
              <c:strCache>
                <c:ptCount val="1"/>
                <c:pt idx="0">
                  <c:v>feminin</c:v>
                </c:pt>
              </c:strCache>
            </c:strRef>
          </c:tx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'sex a.c.'!$A$2:$A$35</c:f>
              <c:strCache>
                <c:ptCount val="34"/>
                <c:pt idx="0">
                  <c:v>ea.md</c:v>
                </c:pt>
                <c:pt idx="1">
                  <c:v>rutube.ru</c:v>
                </c:pt>
                <c:pt idx="2">
                  <c:v>moldova.org</c:v>
                </c:pt>
                <c:pt idx="3">
                  <c:v>diez.md</c:v>
                </c:pt>
                <c:pt idx="4">
                  <c:v>moldovenii.md</c:v>
                </c:pt>
                <c:pt idx="5">
                  <c:v>ok.ru</c:v>
                </c:pt>
                <c:pt idx="6">
                  <c:v>timpul.md</c:v>
                </c:pt>
                <c:pt idx="7">
                  <c:v>perfecte.md</c:v>
                </c:pt>
                <c:pt idx="8">
                  <c:v>jurnal.md</c:v>
                </c:pt>
                <c:pt idx="9">
                  <c:v>ivi.ru</c:v>
                </c:pt>
                <c:pt idx="10">
                  <c:v>md.mail.ru</c:v>
                </c:pt>
                <c:pt idx="11">
                  <c:v>zdg.md</c:v>
                </c:pt>
                <c:pt idx="12">
                  <c:v>vk.com</c:v>
                </c:pt>
                <c:pt idx="13">
                  <c:v>tv8.md</c:v>
                </c:pt>
                <c:pt idx="14">
                  <c:v>jurnaltv.md</c:v>
                </c:pt>
                <c:pt idx="15">
                  <c:v>makler.md</c:v>
                </c:pt>
                <c:pt idx="16">
                  <c:v>noi.md</c:v>
                </c:pt>
                <c:pt idx="17">
                  <c:v>sputnik.md</c:v>
                </c:pt>
                <c:pt idx="18">
                  <c:v>stiri.md</c:v>
                </c:pt>
                <c:pt idx="19">
                  <c:v>unimedia.md</c:v>
                </c:pt>
                <c:pt idx="20">
                  <c:v>agora.md</c:v>
                </c:pt>
                <c:pt idx="21">
                  <c:v>gismeteo.md</c:v>
                </c:pt>
                <c:pt idx="22">
                  <c:v>nokta.md</c:v>
                </c:pt>
                <c:pt idx="23">
                  <c:v>europalibera.org</c:v>
                </c:pt>
                <c:pt idx="24">
                  <c:v>newsmaker.md</c:v>
                </c:pt>
                <c:pt idx="25">
                  <c:v>protv.md</c:v>
                </c:pt>
                <c:pt idx="26">
                  <c:v>999.md</c:v>
                </c:pt>
                <c:pt idx="27">
                  <c:v>mold-street.com</c:v>
                </c:pt>
                <c:pt idx="28">
                  <c:v>point.md</c:v>
                </c:pt>
                <c:pt idx="29">
                  <c:v>esp.md</c:v>
                </c:pt>
                <c:pt idx="30">
                  <c:v>megogo.net</c:v>
                </c:pt>
                <c:pt idx="31">
                  <c:v>kp.md</c:v>
                </c:pt>
                <c:pt idx="32">
                  <c:v>anticoruptie.md</c:v>
                </c:pt>
                <c:pt idx="33">
                  <c:v>rise.md</c:v>
                </c:pt>
              </c:strCache>
            </c:strRef>
          </c:cat>
          <c:val>
            <c:numRef>
              <c:f>'sex a.c.'!$B$2:$B$35</c:f>
              <c:numCache>
                <c:formatCode>0%</c:formatCode>
                <c:ptCount val="34"/>
                <c:pt idx="0">
                  <c:v>0.77380000000000004</c:v>
                </c:pt>
                <c:pt idx="1">
                  <c:v>0.77280000000000004</c:v>
                </c:pt>
                <c:pt idx="2">
                  <c:v>0.6724</c:v>
                </c:pt>
                <c:pt idx="3">
                  <c:v>0.67179999999999995</c:v>
                </c:pt>
                <c:pt idx="4">
                  <c:v>0.62929999999999997</c:v>
                </c:pt>
                <c:pt idx="5">
                  <c:v>0.60860000000000003</c:v>
                </c:pt>
                <c:pt idx="6">
                  <c:v>0.5948</c:v>
                </c:pt>
                <c:pt idx="7">
                  <c:v>0.58209999999999995</c:v>
                </c:pt>
                <c:pt idx="8">
                  <c:v>0.55840000000000001</c:v>
                </c:pt>
                <c:pt idx="9">
                  <c:v>0.55530000000000002</c:v>
                </c:pt>
                <c:pt idx="10">
                  <c:v>0.55420000000000003</c:v>
                </c:pt>
                <c:pt idx="11">
                  <c:v>0.54820000000000002</c:v>
                </c:pt>
                <c:pt idx="12">
                  <c:v>0.54690000000000005</c:v>
                </c:pt>
                <c:pt idx="13">
                  <c:v>0.53169999999999995</c:v>
                </c:pt>
                <c:pt idx="14">
                  <c:v>0.52790000000000004</c:v>
                </c:pt>
                <c:pt idx="15">
                  <c:v>0.52</c:v>
                </c:pt>
                <c:pt idx="16">
                  <c:v>0.50719999999999998</c:v>
                </c:pt>
                <c:pt idx="17">
                  <c:v>0.49230000000000002</c:v>
                </c:pt>
                <c:pt idx="18">
                  <c:v>0.48820000000000002</c:v>
                </c:pt>
                <c:pt idx="19">
                  <c:v>0.48459999999999998</c:v>
                </c:pt>
                <c:pt idx="20">
                  <c:v>0.48249999999999998</c:v>
                </c:pt>
                <c:pt idx="21">
                  <c:v>0.47360000000000002</c:v>
                </c:pt>
                <c:pt idx="22">
                  <c:v>0.47239999999999999</c:v>
                </c:pt>
                <c:pt idx="23">
                  <c:v>0.45650000000000002</c:v>
                </c:pt>
                <c:pt idx="24">
                  <c:v>0.45240000000000002</c:v>
                </c:pt>
                <c:pt idx="25">
                  <c:v>0.44929999999999998</c:v>
                </c:pt>
                <c:pt idx="26">
                  <c:v>0.44529999999999997</c:v>
                </c:pt>
                <c:pt idx="27">
                  <c:v>0.43940000000000001</c:v>
                </c:pt>
                <c:pt idx="28">
                  <c:v>0.43030000000000002</c:v>
                </c:pt>
                <c:pt idx="29">
                  <c:v>0.42549999999999999</c:v>
                </c:pt>
                <c:pt idx="30">
                  <c:v>0.39350000000000002</c:v>
                </c:pt>
                <c:pt idx="31">
                  <c:v>0.36859999999999998</c:v>
                </c:pt>
                <c:pt idx="32">
                  <c:v>0.31659999999999999</c:v>
                </c:pt>
                <c:pt idx="33">
                  <c:v>0.28860000000000002</c:v>
                </c:pt>
              </c:numCache>
            </c:numRef>
          </c:val>
        </c:ser>
        <c:ser>
          <c:idx val="1"/>
          <c:order val="1"/>
          <c:tx>
            <c:strRef>
              <c:f>'sex a.c.'!$C$1</c:f>
              <c:strCache>
                <c:ptCount val="1"/>
                <c:pt idx="0">
                  <c:v>masculin</c:v>
                </c:pt>
              </c:strCache>
            </c:strRef>
          </c:tx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'sex a.c.'!$A$2:$A$35</c:f>
              <c:strCache>
                <c:ptCount val="34"/>
                <c:pt idx="0">
                  <c:v>ea.md</c:v>
                </c:pt>
                <c:pt idx="1">
                  <c:v>rutube.ru</c:v>
                </c:pt>
                <c:pt idx="2">
                  <c:v>moldova.org</c:v>
                </c:pt>
                <c:pt idx="3">
                  <c:v>diez.md</c:v>
                </c:pt>
                <c:pt idx="4">
                  <c:v>moldovenii.md</c:v>
                </c:pt>
                <c:pt idx="5">
                  <c:v>ok.ru</c:v>
                </c:pt>
                <c:pt idx="6">
                  <c:v>timpul.md</c:v>
                </c:pt>
                <c:pt idx="7">
                  <c:v>perfecte.md</c:v>
                </c:pt>
                <c:pt idx="8">
                  <c:v>jurnal.md</c:v>
                </c:pt>
                <c:pt idx="9">
                  <c:v>ivi.ru</c:v>
                </c:pt>
                <c:pt idx="10">
                  <c:v>md.mail.ru</c:v>
                </c:pt>
                <c:pt idx="11">
                  <c:v>zdg.md</c:v>
                </c:pt>
                <c:pt idx="12">
                  <c:v>vk.com</c:v>
                </c:pt>
                <c:pt idx="13">
                  <c:v>tv8.md</c:v>
                </c:pt>
                <c:pt idx="14">
                  <c:v>jurnaltv.md</c:v>
                </c:pt>
                <c:pt idx="15">
                  <c:v>makler.md</c:v>
                </c:pt>
                <c:pt idx="16">
                  <c:v>noi.md</c:v>
                </c:pt>
                <c:pt idx="17">
                  <c:v>sputnik.md</c:v>
                </c:pt>
                <c:pt idx="18">
                  <c:v>stiri.md</c:v>
                </c:pt>
                <c:pt idx="19">
                  <c:v>unimedia.md</c:v>
                </c:pt>
                <c:pt idx="20">
                  <c:v>agora.md</c:v>
                </c:pt>
                <c:pt idx="21">
                  <c:v>gismeteo.md</c:v>
                </c:pt>
                <c:pt idx="22">
                  <c:v>nokta.md</c:v>
                </c:pt>
                <c:pt idx="23">
                  <c:v>europalibera.org</c:v>
                </c:pt>
                <c:pt idx="24">
                  <c:v>newsmaker.md</c:v>
                </c:pt>
                <c:pt idx="25">
                  <c:v>protv.md</c:v>
                </c:pt>
                <c:pt idx="26">
                  <c:v>999.md</c:v>
                </c:pt>
                <c:pt idx="27">
                  <c:v>mold-street.com</c:v>
                </c:pt>
                <c:pt idx="28">
                  <c:v>point.md</c:v>
                </c:pt>
                <c:pt idx="29">
                  <c:v>esp.md</c:v>
                </c:pt>
                <c:pt idx="30">
                  <c:v>megogo.net</c:v>
                </c:pt>
                <c:pt idx="31">
                  <c:v>kp.md</c:v>
                </c:pt>
                <c:pt idx="32">
                  <c:v>anticoruptie.md</c:v>
                </c:pt>
                <c:pt idx="33">
                  <c:v>rise.md</c:v>
                </c:pt>
              </c:strCache>
            </c:strRef>
          </c:cat>
          <c:val>
            <c:numRef>
              <c:f>'sex a.c.'!$C$2:$C$35</c:f>
              <c:numCache>
                <c:formatCode>0%</c:formatCode>
                <c:ptCount val="34"/>
                <c:pt idx="0">
                  <c:v>0.22620000000000001</c:v>
                </c:pt>
                <c:pt idx="1">
                  <c:v>0.22720000000000001</c:v>
                </c:pt>
                <c:pt idx="2">
                  <c:v>0.3276</c:v>
                </c:pt>
                <c:pt idx="3">
                  <c:v>0.32819999999999999</c:v>
                </c:pt>
                <c:pt idx="4">
                  <c:v>0.37069999999999997</c:v>
                </c:pt>
                <c:pt idx="5">
                  <c:v>0.39140000000000003</c:v>
                </c:pt>
                <c:pt idx="6">
                  <c:v>0.4052</c:v>
                </c:pt>
                <c:pt idx="7">
                  <c:v>0.41789999999999999</c:v>
                </c:pt>
                <c:pt idx="8">
                  <c:v>0.44159999999999999</c:v>
                </c:pt>
                <c:pt idx="9">
                  <c:v>0.44469999999999998</c:v>
                </c:pt>
                <c:pt idx="10">
                  <c:v>0.44579999999999997</c:v>
                </c:pt>
                <c:pt idx="11">
                  <c:v>0.45179999999999998</c:v>
                </c:pt>
                <c:pt idx="12">
                  <c:v>0.4531</c:v>
                </c:pt>
                <c:pt idx="13">
                  <c:v>0.46829999999999999</c:v>
                </c:pt>
                <c:pt idx="14">
                  <c:v>0.47210000000000002</c:v>
                </c:pt>
                <c:pt idx="15">
                  <c:v>0.48</c:v>
                </c:pt>
                <c:pt idx="16">
                  <c:v>0.49280000000000002</c:v>
                </c:pt>
                <c:pt idx="17">
                  <c:v>0.50770000000000004</c:v>
                </c:pt>
                <c:pt idx="18">
                  <c:v>0.51180000000000003</c:v>
                </c:pt>
                <c:pt idx="19">
                  <c:v>0.51539999999999997</c:v>
                </c:pt>
                <c:pt idx="20">
                  <c:v>0.51749999999999996</c:v>
                </c:pt>
                <c:pt idx="21">
                  <c:v>0.52639999999999998</c:v>
                </c:pt>
                <c:pt idx="22">
                  <c:v>0.52759999999999996</c:v>
                </c:pt>
                <c:pt idx="23">
                  <c:v>0.54349999999999998</c:v>
                </c:pt>
                <c:pt idx="24">
                  <c:v>0.54759999999999998</c:v>
                </c:pt>
                <c:pt idx="25">
                  <c:v>0.55069999999999997</c:v>
                </c:pt>
                <c:pt idx="26">
                  <c:v>0.55469999999999997</c:v>
                </c:pt>
                <c:pt idx="27">
                  <c:v>0.56059999999999999</c:v>
                </c:pt>
                <c:pt idx="28">
                  <c:v>0.56969999999999998</c:v>
                </c:pt>
                <c:pt idx="29">
                  <c:v>0.57450000000000001</c:v>
                </c:pt>
                <c:pt idx="30">
                  <c:v>0.60650000000000004</c:v>
                </c:pt>
                <c:pt idx="31">
                  <c:v>0.63139999999999996</c:v>
                </c:pt>
                <c:pt idx="32">
                  <c:v>0.68340000000000001</c:v>
                </c:pt>
                <c:pt idx="33">
                  <c:v>0.71140000000000003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-1266862848"/>
        <c:axId val="-1266865024"/>
      </c:barChart>
      <c:catAx>
        <c:axId val="-12668628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1266865024"/>
        <c:crosses val="autoZero"/>
        <c:auto val="1"/>
        <c:lblAlgn val="ctr"/>
        <c:lblOffset val="100"/>
        <c:noMultiLvlLbl val="0"/>
      </c:catAx>
      <c:valAx>
        <c:axId val="-126686502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-12668628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total!$H$2:$H$6</c:f>
              <c:strCache>
                <c:ptCount val="5"/>
                <c:pt idx="0">
                  <c:v>15 - 19</c:v>
                </c:pt>
                <c:pt idx="1">
                  <c:v>20 - 29</c:v>
                </c:pt>
                <c:pt idx="2">
                  <c:v>30 - 39</c:v>
                </c:pt>
                <c:pt idx="3">
                  <c:v>40 - 49</c:v>
                </c:pt>
                <c:pt idx="4">
                  <c:v>50+</c:v>
                </c:pt>
              </c:strCache>
            </c:strRef>
          </c:cat>
          <c:val>
            <c:numRef>
              <c:f>total!$I$2:$I$6</c:f>
              <c:numCache>
                <c:formatCode>0%</c:formatCode>
                <c:ptCount val="5"/>
                <c:pt idx="0">
                  <c:v>0.1014</c:v>
                </c:pt>
                <c:pt idx="1">
                  <c:v>0.28589999999999999</c:v>
                </c:pt>
                <c:pt idx="2">
                  <c:v>0.21959999999999999</c:v>
                </c:pt>
                <c:pt idx="3">
                  <c:v>0.1636</c:v>
                </c:pt>
                <c:pt idx="4">
                  <c:v>0.22939999999999999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-1266868832"/>
        <c:axId val="-1266864480"/>
      </c:barChart>
      <c:catAx>
        <c:axId val="-12668688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-1266864480"/>
        <c:crosses val="autoZero"/>
        <c:auto val="1"/>
        <c:lblAlgn val="ctr"/>
        <c:lblOffset val="100"/>
        <c:noMultiLvlLbl val="0"/>
      </c:catAx>
      <c:valAx>
        <c:axId val="-1266864480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-12668688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'age ac'!$B$1</c:f>
              <c:strCache>
                <c:ptCount val="1"/>
                <c:pt idx="0">
                  <c:v>[15-19]</c:v>
                </c:pt>
              </c:strCache>
            </c:strRef>
          </c:tx>
          <c:spPr>
            <a:solidFill>
              <a:srgbClr val="9CC09D"/>
            </a:solidFill>
          </c:spPr>
          <c:invertIfNegative val="0"/>
          <c:dLbls>
            <c:dLbl>
              <c:idx val="30"/>
              <c:layout>
                <c:manualLayout>
                  <c:x val="-8.1961395610901386E-4"/>
                  <c:y val="-3.49956255468066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1"/>
              <c:layout>
                <c:manualLayout>
                  <c:x val="1.2504271153252611E-4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ac'!$A$2:$A$35</c:f>
              <c:strCache>
                <c:ptCount val="34"/>
                <c:pt idx="0">
                  <c:v>diez.md</c:v>
                </c:pt>
                <c:pt idx="1">
                  <c:v>moldovenii.md</c:v>
                </c:pt>
                <c:pt idx="2">
                  <c:v>ea.md</c:v>
                </c:pt>
                <c:pt idx="3">
                  <c:v>timpul.md</c:v>
                </c:pt>
                <c:pt idx="4">
                  <c:v>europalibera.org</c:v>
                </c:pt>
                <c:pt idx="5">
                  <c:v>vk.com</c:v>
                </c:pt>
                <c:pt idx="6">
                  <c:v>rise.md</c:v>
                </c:pt>
                <c:pt idx="7">
                  <c:v>agora.md</c:v>
                </c:pt>
                <c:pt idx="8">
                  <c:v>zdg.md</c:v>
                </c:pt>
                <c:pt idx="9">
                  <c:v>jurnal.md</c:v>
                </c:pt>
                <c:pt idx="10">
                  <c:v>ivi.ru</c:v>
                </c:pt>
                <c:pt idx="11">
                  <c:v>unimedia.md</c:v>
                </c:pt>
                <c:pt idx="12">
                  <c:v>ok.ru</c:v>
                </c:pt>
                <c:pt idx="13">
                  <c:v>jurnaltv.md</c:v>
                </c:pt>
                <c:pt idx="14">
                  <c:v>protv.md</c:v>
                </c:pt>
                <c:pt idx="15">
                  <c:v>999.md</c:v>
                </c:pt>
                <c:pt idx="16">
                  <c:v>stiri.md</c:v>
                </c:pt>
                <c:pt idx="17">
                  <c:v>makler.md</c:v>
                </c:pt>
                <c:pt idx="18">
                  <c:v>tv8.md</c:v>
                </c:pt>
                <c:pt idx="19">
                  <c:v>moldova.org</c:v>
                </c:pt>
                <c:pt idx="20">
                  <c:v>megogo.net</c:v>
                </c:pt>
                <c:pt idx="21">
                  <c:v>noi.md</c:v>
                </c:pt>
                <c:pt idx="22">
                  <c:v>rutube.ru</c:v>
                </c:pt>
                <c:pt idx="23">
                  <c:v>point.md</c:v>
                </c:pt>
                <c:pt idx="24">
                  <c:v>sputnik.md</c:v>
                </c:pt>
                <c:pt idx="25">
                  <c:v>gismeteo.md</c:v>
                </c:pt>
                <c:pt idx="26">
                  <c:v>anticoruptie.md</c:v>
                </c:pt>
                <c:pt idx="27">
                  <c:v>newsmaker.md</c:v>
                </c:pt>
                <c:pt idx="28">
                  <c:v>md.mail.ru</c:v>
                </c:pt>
                <c:pt idx="29">
                  <c:v>perfecte.md</c:v>
                </c:pt>
                <c:pt idx="30">
                  <c:v>esp.md</c:v>
                </c:pt>
                <c:pt idx="31">
                  <c:v>kp.md</c:v>
                </c:pt>
                <c:pt idx="32">
                  <c:v>mold-street.com</c:v>
                </c:pt>
                <c:pt idx="33">
                  <c:v>nokta.md</c:v>
                </c:pt>
              </c:strCache>
            </c:strRef>
          </c:cat>
          <c:val>
            <c:numRef>
              <c:f>'age ac'!$B$2:$B$35</c:f>
              <c:numCache>
                <c:formatCode>0%</c:formatCode>
                <c:ptCount val="34"/>
                <c:pt idx="0">
                  <c:v>0.22489999999999999</c:v>
                </c:pt>
                <c:pt idx="1">
                  <c:v>0.20630000000000001</c:v>
                </c:pt>
                <c:pt idx="2">
                  <c:v>0.2054</c:v>
                </c:pt>
                <c:pt idx="3">
                  <c:v>0.16600000000000001</c:v>
                </c:pt>
                <c:pt idx="4">
                  <c:v>0.15340000000000001</c:v>
                </c:pt>
                <c:pt idx="5">
                  <c:v>0.14849999999999999</c:v>
                </c:pt>
                <c:pt idx="6">
                  <c:v>0.14269999999999999</c:v>
                </c:pt>
                <c:pt idx="7">
                  <c:v>0.14269999999999999</c:v>
                </c:pt>
                <c:pt idx="8">
                  <c:v>0.13830000000000001</c:v>
                </c:pt>
                <c:pt idx="9">
                  <c:v>0.13819999999999999</c:v>
                </c:pt>
                <c:pt idx="10">
                  <c:v>0.1255</c:v>
                </c:pt>
                <c:pt idx="11">
                  <c:v>0.1212</c:v>
                </c:pt>
                <c:pt idx="12">
                  <c:v>0.1037</c:v>
                </c:pt>
                <c:pt idx="13">
                  <c:v>0.1036</c:v>
                </c:pt>
                <c:pt idx="14">
                  <c:v>0.10059999999999999</c:v>
                </c:pt>
                <c:pt idx="15">
                  <c:v>9.6299999999999997E-2</c:v>
                </c:pt>
                <c:pt idx="16">
                  <c:v>9.6000000000000002E-2</c:v>
                </c:pt>
                <c:pt idx="17">
                  <c:v>9.5299999999999996E-2</c:v>
                </c:pt>
                <c:pt idx="18">
                  <c:v>9.0399999999999994E-2</c:v>
                </c:pt>
                <c:pt idx="19">
                  <c:v>0.09</c:v>
                </c:pt>
                <c:pt idx="20">
                  <c:v>8.1199999999999994E-2</c:v>
                </c:pt>
                <c:pt idx="21">
                  <c:v>8.0600000000000005E-2</c:v>
                </c:pt>
                <c:pt idx="22">
                  <c:v>7.7399999999999997E-2</c:v>
                </c:pt>
                <c:pt idx="23">
                  <c:v>7.46E-2</c:v>
                </c:pt>
                <c:pt idx="24">
                  <c:v>7.3899999999999993E-2</c:v>
                </c:pt>
                <c:pt idx="25">
                  <c:v>7.2700000000000001E-2</c:v>
                </c:pt>
                <c:pt idx="26">
                  <c:v>7.0900000000000005E-2</c:v>
                </c:pt>
                <c:pt idx="27">
                  <c:v>6.9900000000000004E-2</c:v>
                </c:pt>
                <c:pt idx="28">
                  <c:v>6.3500000000000001E-2</c:v>
                </c:pt>
                <c:pt idx="29">
                  <c:v>3.1099999999999999E-2</c:v>
                </c:pt>
                <c:pt idx="30">
                  <c:v>1.83E-2</c:v>
                </c:pt>
                <c:pt idx="31">
                  <c:v>1.6799999999999999E-2</c:v>
                </c:pt>
              </c:numCache>
            </c:numRef>
          </c:val>
        </c:ser>
        <c:ser>
          <c:idx val="1"/>
          <c:order val="1"/>
          <c:tx>
            <c:strRef>
              <c:f>'age ac'!$C$1</c:f>
              <c:strCache>
                <c:ptCount val="1"/>
                <c:pt idx="0">
                  <c:v>[20-29]</c:v>
                </c:pt>
              </c:strCache>
            </c:strRef>
          </c:tx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ac'!$A$2:$A$35</c:f>
              <c:strCache>
                <c:ptCount val="34"/>
                <c:pt idx="0">
                  <c:v>diez.md</c:v>
                </c:pt>
                <c:pt idx="1">
                  <c:v>moldovenii.md</c:v>
                </c:pt>
                <c:pt idx="2">
                  <c:v>ea.md</c:v>
                </c:pt>
                <c:pt idx="3">
                  <c:v>timpul.md</c:v>
                </c:pt>
                <c:pt idx="4">
                  <c:v>europalibera.org</c:v>
                </c:pt>
                <c:pt idx="5">
                  <c:v>vk.com</c:v>
                </c:pt>
                <c:pt idx="6">
                  <c:v>rise.md</c:v>
                </c:pt>
                <c:pt idx="7">
                  <c:v>agora.md</c:v>
                </c:pt>
                <c:pt idx="8">
                  <c:v>zdg.md</c:v>
                </c:pt>
                <c:pt idx="9">
                  <c:v>jurnal.md</c:v>
                </c:pt>
                <c:pt idx="10">
                  <c:v>ivi.ru</c:v>
                </c:pt>
                <c:pt idx="11">
                  <c:v>unimedia.md</c:v>
                </c:pt>
                <c:pt idx="12">
                  <c:v>ok.ru</c:v>
                </c:pt>
                <c:pt idx="13">
                  <c:v>jurnaltv.md</c:v>
                </c:pt>
                <c:pt idx="14">
                  <c:v>protv.md</c:v>
                </c:pt>
                <c:pt idx="15">
                  <c:v>999.md</c:v>
                </c:pt>
                <c:pt idx="16">
                  <c:v>stiri.md</c:v>
                </c:pt>
                <c:pt idx="17">
                  <c:v>makler.md</c:v>
                </c:pt>
                <c:pt idx="18">
                  <c:v>tv8.md</c:v>
                </c:pt>
                <c:pt idx="19">
                  <c:v>moldova.org</c:v>
                </c:pt>
                <c:pt idx="20">
                  <c:v>megogo.net</c:v>
                </c:pt>
                <c:pt idx="21">
                  <c:v>noi.md</c:v>
                </c:pt>
                <c:pt idx="22">
                  <c:v>rutube.ru</c:v>
                </c:pt>
                <c:pt idx="23">
                  <c:v>point.md</c:v>
                </c:pt>
                <c:pt idx="24">
                  <c:v>sputnik.md</c:v>
                </c:pt>
                <c:pt idx="25">
                  <c:v>gismeteo.md</c:v>
                </c:pt>
                <c:pt idx="26">
                  <c:v>anticoruptie.md</c:v>
                </c:pt>
                <c:pt idx="27">
                  <c:v>newsmaker.md</c:v>
                </c:pt>
                <c:pt idx="28">
                  <c:v>md.mail.ru</c:v>
                </c:pt>
                <c:pt idx="29">
                  <c:v>perfecte.md</c:v>
                </c:pt>
                <c:pt idx="30">
                  <c:v>esp.md</c:v>
                </c:pt>
                <c:pt idx="31">
                  <c:v>kp.md</c:v>
                </c:pt>
                <c:pt idx="32">
                  <c:v>mold-street.com</c:v>
                </c:pt>
                <c:pt idx="33">
                  <c:v>nokta.md</c:v>
                </c:pt>
              </c:strCache>
            </c:strRef>
          </c:cat>
          <c:val>
            <c:numRef>
              <c:f>'age ac'!$C$2:$C$35</c:f>
              <c:numCache>
                <c:formatCode>0%</c:formatCode>
                <c:ptCount val="34"/>
                <c:pt idx="0">
                  <c:v>0.3387</c:v>
                </c:pt>
                <c:pt idx="1">
                  <c:v>0.35</c:v>
                </c:pt>
                <c:pt idx="2">
                  <c:v>0.3412</c:v>
                </c:pt>
                <c:pt idx="3">
                  <c:v>0.3095</c:v>
                </c:pt>
                <c:pt idx="4">
                  <c:v>0.23480000000000001</c:v>
                </c:pt>
                <c:pt idx="5">
                  <c:v>0.34029999999999999</c:v>
                </c:pt>
                <c:pt idx="6">
                  <c:v>0.16189999999999999</c:v>
                </c:pt>
                <c:pt idx="7">
                  <c:v>0.26200000000000001</c:v>
                </c:pt>
                <c:pt idx="8">
                  <c:v>0.2863</c:v>
                </c:pt>
                <c:pt idx="9">
                  <c:v>0.27850000000000003</c:v>
                </c:pt>
                <c:pt idx="10">
                  <c:v>0.34470000000000001</c:v>
                </c:pt>
                <c:pt idx="11">
                  <c:v>0.2293</c:v>
                </c:pt>
                <c:pt idx="12">
                  <c:v>0.31130000000000002</c:v>
                </c:pt>
                <c:pt idx="13">
                  <c:v>0.21310000000000001</c:v>
                </c:pt>
                <c:pt idx="14">
                  <c:v>0.2288</c:v>
                </c:pt>
                <c:pt idx="15">
                  <c:v>0.37330000000000002</c:v>
                </c:pt>
                <c:pt idx="16">
                  <c:v>0.25719999999999998</c:v>
                </c:pt>
                <c:pt idx="17">
                  <c:v>0.33750000000000002</c:v>
                </c:pt>
                <c:pt idx="18">
                  <c:v>0.28610000000000002</c:v>
                </c:pt>
                <c:pt idx="19">
                  <c:v>0.37959999999999999</c:v>
                </c:pt>
                <c:pt idx="20">
                  <c:v>0.4113</c:v>
                </c:pt>
                <c:pt idx="21">
                  <c:v>0.17530000000000001</c:v>
                </c:pt>
                <c:pt idx="22">
                  <c:v>0.35220000000000001</c:v>
                </c:pt>
                <c:pt idx="23">
                  <c:v>0.24460000000000001</c:v>
                </c:pt>
                <c:pt idx="24">
                  <c:v>0.1762</c:v>
                </c:pt>
                <c:pt idx="25">
                  <c:v>0.2056</c:v>
                </c:pt>
                <c:pt idx="26">
                  <c:v>0.19009999999999999</c:v>
                </c:pt>
                <c:pt idx="27">
                  <c:v>0.17860000000000001</c:v>
                </c:pt>
                <c:pt idx="28">
                  <c:v>0.23719999999999999</c:v>
                </c:pt>
                <c:pt idx="29">
                  <c:v>0.40739999999999998</c:v>
                </c:pt>
                <c:pt idx="30">
                  <c:v>0.1341</c:v>
                </c:pt>
                <c:pt idx="31">
                  <c:v>0.18490000000000001</c:v>
                </c:pt>
                <c:pt idx="32">
                  <c:v>0.1933</c:v>
                </c:pt>
                <c:pt idx="33">
                  <c:v>6.9800000000000001E-2</c:v>
                </c:pt>
              </c:numCache>
            </c:numRef>
          </c:val>
        </c:ser>
        <c:ser>
          <c:idx val="2"/>
          <c:order val="2"/>
          <c:tx>
            <c:strRef>
              <c:f>'age ac'!$D$1</c:f>
              <c:strCache>
                <c:ptCount val="1"/>
                <c:pt idx="0">
                  <c:v>[30-39]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ac'!$A$2:$A$35</c:f>
              <c:strCache>
                <c:ptCount val="34"/>
                <c:pt idx="0">
                  <c:v>diez.md</c:v>
                </c:pt>
                <c:pt idx="1">
                  <c:v>moldovenii.md</c:v>
                </c:pt>
                <c:pt idx="2">
                  <c:v>ea.md</c:v>
                </c:pt>
                <c:pt idx="3">
                  <c:v>timpul.md</c:v>
                </c:pt>
                <c:pt idx="4">
                  <c:v>europalibera.org</c:v>
                </c:pt>
                <c:pt idx="5">
                  <c:v>vk.com</c:v>
                </c:pt>
                <c:pt idx="6">
                  <c:v>rise.md</c:v>
                </c:pt>
                <c:pt idx="7">
                  <c:v>agora.md</c:v>
                </c:pt>
                <c:pt idx="8">
                  <c:v>zdg.md</c:v>
                </c:pt>
                <c:pt idx="9">
                  <c:v>jurnal.md</c:v>
                </c:pt>
                <c:pt idx="10">
                  <c:v>ivi.ru</c:v>
                </c:pt>
                <c:pt idx="11">
                  <c:v>unimedia.md</c:v>
                </c:pt>
                <c:pt idx="12">
                  <c:v>ok.ru</c:v>
                </c:pt>
                <c:pt idx="13">
                  <c:v>jurnaltv.md</c:v>
                </c:pt>
                <c:pt idx="14">
                  <c:v>protv.md</c:v>
                </c:pt>
                <c:pt idx="15">
                  <c:v>999.md</c:v>
                </c:pt>
                <c:pt idx="16">
                  <c:v>stiri.md</c:v>
                </c:pt>
                <c:pt idx="17">
                  <c:v>makler.md</c:v>
                </c:pt>
                <c:pt idx="18">
                  <c:v>tv8.md</c:v>
                </c:pt>
                <c:pt idx="19">
                  <c:v>moldova.org</c:v>
                </c:pt>
                <c:pt idx="20">
                  <c:v>megogo.net</c:v>
                </c:pt>
                <c:pt idx="21">
                  <c:v>noi.md</c:v>
                </c:pt>
                <c:pt idx="22">
                  <c:v>rutube.ru</c:v>
                </c:pt>
                <c:pt idx="23">
                  <c:v>point.md</c:v>
                </c:pt>
                <c:pt idx="24">
                  <c:v>sputnik.md</c:v>
                </c:pt>
                <c:pt idx="25">
                  <c:v>gismeteo.md</c:v>
                </c:pt>
                <c:pt idx="26">
                  <c:v>anticoruptie.md</c:v>
                </c:pt>
                <c:pt idx="27">
                  <c:v>newsmaker.md</c:v>
                </c:pt>
                <c:pt idx="28">
                  <c:v>md.mail.ru</c:v>
                </c:pt>
                <c:pt idx="29">
                  <c:v>perfecte.md</c:v>
                </c:pt>
                <c:pt idx="30">
                  <c:v>esp.md</c:v>
                </c:pt>
                <c:pt idx="31">
                  <c:v>kp.md</c:v>
                </c:pt>
                <c:pt idx="32">
                  <c:v>mold-street.com</c:v>
                </c:pt>
                <c:pt idx="33">
                  <c:v>nokta.md</c:v>
                </c:pt>
              </c:strCache>
            </c:strRef>
          </c:cat>
          <c:val>
            <c:numRef>
              <c:f>'age ac'!$D$2:$D$35</c:f>
              <c:numCache>
                <c:formatCode>0%</c:formatCode>
                <c:ptCount val="34"/>
                <c:pt idx="0">
                  <c:v>0.2019</c:v>
                </c:pt>
                <c:pt idx="1">
                  <c:v>0.1724</c:v>
                </c:pt>
                <c:pt idx="2">
                  <c:v>0.2651</c:v>
                </c:pt>
                <c:pt idx="3">
                  <c:v>0.17949999999999999</c:v>
                </c:pt>
                <c:pt idx="4">
                  <c:v>0.1368</c:v>
                </c:pt>
                <c:pt idx="5">
                  <c:v>0.21609999999999999</c:v>
                </c:pt>
                <c:pt idx="6">
                  <c:v>0.24560000000000001</c:v>
                </c:pt>
                <c:pt idx="7">
                  <c:v>0.2298</c:v>
                </c:pt>
                <c:pt idx="8">
                  <c:v>0.22939999999999999</c:v>
                </c:pt>
                <c:pt idx="9">
                  <c:v>0.24429999999999999</c:v>
                </c:pt>
                <c:pt idx="10">
                  <c:v>0.20180000000000001</c:v>
                </c:pt>
                <c:pt idx="11">
                  <c:v>0.25900000000000001</c:v>
                </c:pt>
                <c:pt idx="12">
                  <c:v>0.2298</c:v>
                </c:pt>
                <c:pt idx="13">
                  <c:v>0.22320000000000001</c:v>
                </c:pt>
                <c:pt idx="14">
                  <c:v>0.28770000000000001</c:v>
                </c:pt>
                <c:pt idx="15">
                  <c:v>0.25319999999999998</c:v>
                </c:pt>
                <c:pt idx="16">
                  <c:v>0.2616</c:v>
                </c:pt>
                <c:pt idx="17">
                  <c:v>0.25240000000000001</c:v>
                </c:pt>
                <c:pt idx="18">
                  <c:v>0.2354</c:v>
                </c:pt>
                <c:pt idx="19">
                  <c:v>0.14940000000000001</c:v>
                </c:pt>
                <c:pt idx="20">
                  <c:v>0.16639999999999999</c:v>
                </c:pt>
                <c:pt idx="21">
                  <c:v>0.247</c:v>
                </c:pt>
                <c:pt idx="22">
                  <c:v>0.3745</c:v>
                </c:pt>
                <c:pt idx="23">
                  <c:v>0.2258</c:v>
                </c:pt>
                <c:pt idx="24">
                  <c:v>0.19570000000000001</c:v>
                </c:pt>
                <c:pt idx="25">
                  <c:v>0.2717</c:v>
                </c:pt>
                <c:pt idx="26">
                  <c:v>0.33179999999999998</c:v>
                </c:pt>
                <c:pt idx="27">
                  <c:v>0.1933</c:v>
                </c:pt>
                <c:pt idx="28">
                  <c:v>0.192</c:v>
                </c:pt>
                <c:pt idx="29">
                  <c:v>0.33160000000000001</c:v>
                </c:pt>
                <c:pt idx="30">
                  <c:v>0.15709999999999999</c:v>
                </c:pt>
                <c:pt idx="31">
                  <c:v>0.1434</c:v>
                </c:pt>
                <c:pt idx="32">
                  <c:v>0.30549999999999999</c:v>
                </c:pt>
                <c:pt idx="33">
                  <c:v>0.1865</c:v>
                </c:pt>
              </c:numCache>
            </c:numRef>
          </c:val>
        </c:ser>
        <c:ser>
          <c:idx val="3"/>
          <c:order val="3"/>
          <c:tx>
            <c:strRef>
              <c:f>'age ac'!$E$1</c:f>
              <c:strCache>
                <c:ptCount val="1"/>
                <c:pt idx="0">
                  <c:v>[40-49]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ac'!$A$2:$A$35</c:f>
              <c:strCache>
                <c:ptCount val="34"/>
                <c:pt idx="0">
                  <c:v>diez.md</c:v>
                </c:pt>
                <c:pt idx="1">
                  <c:v>moldovenii.md</c:v>
                </c:pt>
                <c:pt idx="2">
                  <c:v>ea.md</c:v>
                </c:pt>
                <c:pt idx="3">
                  <c:v>timpul.md</c:v>
                </c:pt>
                <c:pt idx="4">
                  <c:v>europalibera.org</c:v>
                </c:pt>
                <c:pt idx="5">
                  <c:v>vk.com</c:v>
                </c:pt>
                <c:pt idx="6">
                  <c:v>rise.md</c:v>
                </c:pt>
                <c:pt idx="7">
                  <c:v>agora.md</c:v>
                </c:pt>
                <c:pt idx="8">
                  <c:v>zdg.md</c:v>
                </c:pt>
                <c:pt idx="9">
                  <c:v>jurnal.md</c:v>
                </c:pt>
                <c:pt idx="10">
                  <c:v>ivi.ru</c:v>
                </c:pt>
                <c:pt idx="11">
                  <c:v>unimedia.md</c:v>
                </c:pt>
                <c:pt idx="12">
                  <c:v>ok.ru</c:v>
                </c:pt>
                <c:pt idx="13">
                  <c:v>jurnaltv.md</c:v>
                </c:pt>
                <c:pt idx="14">
                  <c:v>protv.md</c:v>
                </c:pt>
                <c:pt idx="15">
                  <c:v>999.md</c:v>
                </c:pt>
                <c:pt idx="16">
                  <c:v>stiri.md</c:v>
                </c:pt>
                <c:pt idx="17">
                  <c:v>makler.md</c:v>
                </c:pt>
                <c:pt idx="18">
                  <c:v>tv8.md</c:v>
                </c:pt>
                <c:pt idx="19">
                  <c:v>moldova.org</c:v>
                </c:pt>
                <c:pt idx="20">
                  <c:v>megogo.net</c:v>
                </c:pt>
                <c:pt idx="21">
                  <c:v>noi.md</c:v>
                </c:pt>
                <c:pt idx="22">
                  <c:v>rutube.ru</c:v>
                </c:pt>
                <c:pt idx="23">
                  <c:v>point.md</c:v>
                </c:pt>
                <c:pt idx="24">
                  <c:v>sputnik.md</c:v>
                </c:pt>
                <c:pt idx="25">
                  <c:v>gismeteo.md</c:v>
                </c:pt>
                <c:pt idx="26">
                  <c:v>anticoruptie.md</c:v>
                </c:pt>
                <c:pt idx="27">
                  <c:v>newsmaker.md</c:v>
                </c:pt>
                <c:pt idx="28">
                  <c:v>md.mail.ru</c:v>
                </c:pt>
                <c:pt idx="29">
                  <c:v>perfecte.md</c:v>
                </c:pt>
                <c:pt idx="30">
                  <c:v>esp.md</c:v>
                </c:pt>
                <c:pt idx="31">
                  <c:v>kp.md</c:v>
                </c:pt>
                <c:pt idx="32">
                  <c:v>mold-street.com</c:v>
                </c:pt>
                <c:pt idx="33">
                  <c:v>nokta.md</c:v>
                </c:pt>
              </c:strCache>
            </c:strRef>
          </c:cat>
          <c:val>
            <c:numRef>
              <c:f>'age ac'!$E$2:$E$35</c:f>
              <c:numCache>
                <c:formatCode>0%</c:formatCode>
                <c:ptCount val="34"/>
                <c:pt idx="0">
                  <c:v>0.1381</c:v>
                </c:pt>
                <c:pt idx="1">
                  <c:v>0.22939999999999999</c:v>
                </c:pt>
                <c:pt idx="2">
                  <c:v>9.9699999999999997E-2</c:v>
                </c:pt>
                <c:pt idx="3">
                  <c:v>0.2457</c:v>
                </c:pt>
                <c:pt idx="4">
                  <c:v>0.14660000000000001</c:v>
                </c:pt>
                <c:pt idx="5">
                  <c:v>0.16</c:v>
                </c:pt>
                <c:pt idx="6">
                  <c:v>0.29959999999999998</c:v>
                </c:pt>
                <c:pt idx="7">
                  <c:v>0.20699999999999999</c:v>
                </c:pt>
                <c:pt idx="8">
                  <c:v>0.17510000000000001</c:v>
                </c:pt>
                <c:pt idx="9">
                  <c:v>0.15609999999999999</c:v>
                </c:pt>
                <c:pt idx="10">
                  <c:v>0.2094</c:v>
                </c:pt>
                <c:pt idx="11">
                  <c:v>0.16520000000000001</c:v>
                </c:pt>
                <c:pt idx="12">
                  <c:v>0.13900000000000001</c:v>
                </c:pt>
                <c:pt idx="13">
                  <c:v>0.1636</c:v>
                </c:pt>
                <c:pt idx="14">
                  <c:v>0.21479999999999999</c:v>
                </c:pt>
                <c:pt idx="15">
                  <c:v>0.17660000000000001</c:v>
                </c:pt>
                <c:pt idx="16">
                  <c:v>0.18629999999999999</c:v>
                </c:pt>
                <c:pt idx="17">
                  <c:v>0.17269999999999999</c:v>
                </c:pt>
                <c:pt idx="18">
                  <c:v>0.17949999999999999</c:v>
                </c:pt>
                <c:pt idx="19">
                  <c:v>0.20039999999999999</c:v>
                </c:pt>
                <c:pt idx="20">
                  <c:v>0.1769</c:v>
                </c:pt>
                <c:pt idx="21">
                  <c:v>0.17130000000000001</c:v>
                </c:pt>
                <c:pt idx="22">
                  <c:v>5.7000000000000002E-2</c:v>
                </c:pt>
                <c:pt idx="23">
                  <c:v>0.22109999999999999</c:v>
                </c:pt>
                <c:pt idx="24">
                  <c:v>0.17549999999999999</c:v>
                </c:pt>
                <c:pt idx="25">
                  <c:v>0.19719999999999999</c:v>
                </c:pt>
                <c:pt idx="26">
                  <c:v>0.25850000000000001</c:v>
                </c:pt>
                <c:pt idx="27">
                  <c:v>0.22819999999999999</c:v>
                </c:pt>
                <c:pt idx="28">
                  <c:v>0.18909999999999999</c:v>
                </c:pt>
                <c:pt idx="29">
                  <c:v>8.0699999999999994E-2</c:v>
                </c:pt>
                <c:pt idx="30">
                  <c:v>0.28799999999999998</c:v>
                </c:pt>
                <c:pt idx="31">
                  <c:v>0.2329</c:v>
                </c:pt>
                <c:pt idx="32">
                  <c:v>0.33189999999999997</c:v>
                </c:pt>
                <c:pt idx="33">
                  <c:v>0.2384</c:v>
                </c:pt>
              </c:numCache>
            </c:numRef>
          </c:val>
        </c:ser>
        <c:ser>
          <c:idx val="4"/>
          <c:order val="4"/>
          <c:tx>
            <c:strRef>
              <c:f>'age ac'!$F$1</c:f>
              <c:strCache>
                <c:ptCount val="1"/>
                <c:pt idx="0">
                  <c:v>[50+]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ac'!$A$2:$A$35</c:f>
              <c:strCache>
                <c:ptCount val="34"/>
                <c:pt idx="0">
                  <c:v>diez.md</c:v>
                </c:pt>
                <c:pt idx="1">
                  <c:v>moldovenii.md</c:v>
                </c:pt>
                <c:pt idx="2">
                  <c:v>ea.md</c:v>
                </c:pt>
                <c:pt idx="3">
                  <c:v>timpul.md</c:v>
                </c:pt>
                <c:pt idx="4">
                  <c:v>europalibera.org</c:v>
                </c:pt>
                <c:pt idx="5">
                  <c:v>vk.com</c:v>
                </c:pt>
                <c:pt idx="6">
                  <c:v>rise.md</c:v>
                </c:pt>
                <c:pt idx="7">
                  <c:v>agora.md</c:v>
                </c:pt>
                <c:pt idx="8">
                  <c:v>zdg.md</c:v>
                </c:pt>
                <c:pt idx="9">
                  <c:v>jurnal.md</c:v>
                </c:pt>
                <c:pt idx="10">
                  <c:v>ivi.ru</c:v>
                </c:pt>
                <c:pt idx="11">
                  <c:v>unimedia.md</c:v>
                </c:pt>
                <c:pt idx="12">
                  <c:v>ok.ru</c:v>
                </c:pt>
                <c:pt idx="13">
                  <c:v>jurnaltv.md</c:v>
                </c:pt>
                <c:pt idx="14">
                  <c:v>protv.md</c:v>
                </c:pt>
                <c:pt idx="15">
                  <c:v>999.md</c:v>
                </c:pt>
                <c:pt idx="16">
                  <c:v>stiri.md</c:v>
                </c:pt>
                <c:pt idx="17">
                  <c:v>makler.md</c:v>
                </c:pt>
                <c:pt idx="18">
                  <c:v>tv8.md</c:v>
                </c:pt>
                <c:pt idx="19">
                  <c:v>moldova.org</c:v>
                </c:pt>
                <c:pt idx="20">
                  <c:v>megogo.net</c:v>
                </c:pt>
                <c:pt idx="21">
                  <c:v>noi.md</c:v>
                </c:pt>
                <c:pt idx="22">
                  <c:v>rutube.ru</c:v>
                </c:pt>
                <c:pt idx="23">
                  <c:v>point.md</c:v>
                </c:pt>
                <c:pt idx="24">
                  <c:v>sputnik.md</c:v>
                </c:pt>
                <c:pt idx="25">
                  <c:v>gismeteo.md</c:v>
                </c:pt>
                <c:pt idx="26">
                  <c:v>anticoruptie.md</c:v>
                </c:pt>
                <c:pt idx="27">
                  <c:v>newsmaker.md</c:v>
                </c:pt>
                <c:pt idx="28">
                  <c:v>md.mail.ru</c:v>
                </c:pt>
                <c:pt idx="29">
                  <c:v>perfecte.md</c:v>
                </c:pt>
                <c:pt idx="30">
                  <c:v>esp.md</c:v>
                </c:pt>
                <c:pt idx="31">
                  <c:v>kp.md</c:v>
                </c:pt>
                <c:pt idx="32">
                  <c:v>mold-street.com</c:v>
                </c:pt>
                <c:pt idx="33">
                  <c:v>nokta.md</c:v>
                </c:pt>
              </c:strCache>
            </c:strRef>
          </c:cat>
          <c:val>
            <c:numRef>
              <c:f>'age ac'!$F$2:$F$35</c:f>
              <c:numCache>
                <c:formatCode>0%</c:formatCode>
                <c:ptCount val="34"/>
                <c:pt idx="0">
                  <c:v>9.6299999999999997E-2</c:v>
                </c:pt>
                <c:pt idx="1">
                  <c:v>4.1799999999999997E-2</c:v>
                </c:pt>
                <c:pt idx="2">
                  <c:v>8.8599999999999998E-2</c:v>
                </c:pt>
                <c:pt idx="3">
                  <c:v>9.9099999999999994E-2</c:v>
                </c:pt>
                <c:pt idx="4">
                  <c:v>0.32840000000000003</c:v>
                </c:pt>
                <c:pt idx="5">
                  <c:v>0.13519999999999999</c:v>
                </c:pt>
                <c:pt idx="6">
                  <c:v>0.1502</c:v>
                </c:pt>
                <c:pt idx="7">
                  <c:v>0.1585</c:v>
                </c:pt>
                <c:pt idx="8">
                  <c:v>0.17100000000000001</c:v>
                </c:pt>
                <c:pt idx="9">
                  <c:v>0.18290000000000001</c:v>
                </c:pt>
                <c:pt idx="10">
                  <c:v>0.1186</c:v>
                </c:pt>
                <c:pt idx="11">
                  <c:v>0.22539999999999999</c:v>
                </c:pt>
                <c:pt idx="12">
                  <c:v>0.21629999999999999</c:v>
                </c:pt>
                <c:pt idx="13">
                  <c:v>0.2964</c:v>
                </c:pt>
                <c:pt idx="14">
                  <c:v>0.1681</c:v>
                </c:pt>
                <c:pt idx="15">
                  <c:v>0.1007</c:v>
                </c:pt>
                <c:pt idx="16">
                  <c:v>0.19889999999999999</c:v>
                </c:pt>
                <c:pt idx="17">
                  <c:v>0.1421</c:v>
                </c:pt>
                <c:pt idx="18">
                  <c:v>0.20860000000000001</c:v>
                </c:pt>
                <c:pt idx="19">
                  <c:v>0.18060000000000001</c:v>
                </c:pt>
                <c:pt idx="20">
                  <c:v>0.1643</c:v>
                </c:pt>
                <c:pt idx="21">
                  <c:v>0.32590000000000002</c:v>
                </c:pt>
                <c:pt idx="22">
                  <c:v>0.1389</c:v>
                </c:pt>
                <c:pt idx="23">
                  <c:v>0.23400000000000001</c:v>
                </c:pt>
                <c:pt idx="24">
                  <c:v>0.37880000000000003</c:v>
                </c:pt>
                <c:pt idx="25">
                  <c:v>0.25269999999999998</c:v>
                </c:pt>
                <c:pt idx="26">
                  <c:v>0.1487</c:v>
                </c:pt>
                <c:pt idx="27">
                  <c:v>0.3301</c:v>
                </c:pt>
                <c:pt idx="28">
                  <c:v>0.31809999999999999</c:v>
                </c:pt>
                <c:pt idx="29">
                  <c:v>0.14910000000000001</c:v>
                </c:pt>
                <c:pt idx="30">
                  <c:v>0.40239999999999998</c:v>
                </c:pt>
                <c:pt idx="31">
                  <c:v>0.42199999999999999</c:v>
                </c:pt>
                <c:pt idx="32">
                  <c:v>0.1555</c:v>
                </c:pt>
                <c:pt idx="33">
                  <c:v>0.49840000000000001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-1266868288"/>
        <c:axId val="-1266867744"/>
      </c:barChart>
      <c:catAx>
        <c:axId val="-12668682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1266867744"/>
        <c:crosses val="autoZero"/>
        <c:auto val="1"/>
        <c:lblAlgn val="ctr"/>
        <c:lblOffset val="100"/>
        <c:noMultiLvlLbl val="0"/>
      </c:catAx>
      <c:valAx>
        <c:axId val="-126686774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-1266868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dLbl>
              <c:idx val="1"/>
              <c:layout>
                <c:manualLayout>
                  <c:x val="-8.3801785404749571E-2"/>
                  <c:y val="-4.4430450601734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total!$K$2:$K$6</c:f>
              <c:strCache>
                <c:ptCount val="5"/>
                <c:pt idx="0">
                  <c:v>University</c:v>
                </c:pt>
                <c:pt idx="1">
                  <c:v>College</c:v>
                </c:pt>
                <c:pt idx="2">
                  <c:v>Lyceum</c:v>
                </c:pt>
                <c:pt idx="3">
                  <c:v>Specialized</c:v>
                </c:pt>
                <c:pt idx="4">
                  <c:v>Middle</c:v>
                </c:pt>
              </c:strCache>
            </c:strRef>
          </c:cat>
          <c:val>
            <c:numRef>
              <c:f>total!$L$2:$L$6</c:f>
              <c:numCache>
                <c:formatCode>0%</c:formatCode>
                <c:ptCount val="5"/>
                <c:pt idx="0">
                  <c:v>0.32</c:v>
                </c:pt>
                <c:pt idx="1">
                  <c:v>7.0000000000000007E-2</c:v>
                </c:pt>
                <c:pt idx="2">
                  <c:v>0.24</c:v>
                </c:pt>
                <c:pt idx="3">
                  <c:v>0.21</c:v>
                </c:pt>
                <c:pt idx="4">
                  <c:v>0.16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-1265857088"/>
        <c:axId val="-1265857632"/>
      </c:barChart>
      <c:catAx>
        <c:axId val="-12658570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-1265857632"/>
        <c:crosses val="autoZero"/>
        <c:auto val="1"/>
        <c:lblAlgn val="ctr"/>
        <c:lblOffset val="100"/>
        <c:noMultiLvlLbl val="0"/>
      </c:catAx>
      <c:valAx>
        <c:axId val="-1265857632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-12658570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dLbl>
              <c:idx val="0"/>
              <c:layout>
                <c:manualLayout>
                  <c:x val="-1.6446160170664346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7.9176563737133835E-3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9.5011876484560574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1.4251781472684086E-2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1.7418844022169439E-2"/>
                  <c:y val="1.4766086721734411E-7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1.7418844022169439E-2"/>
                  <c:y val="1.4766086721734411E-7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4"/>
              <c:layout>
                <c:manualLayout>
                  <c:x val="-1.6543460334372013E-3"/>
                  <c:y val="1.5872832508700251E-16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-1.5428157207874502E-3"/>
                  <c:y val="1.5872832508700251E-16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>
                <c:manualLayout>
                  <c:x val="4.3760748627459564E-4"/>
                  <c:y val="1.7043324129938303E-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7"/>
              <c:layout>
                <c:manualLayout>
                  <c:x val="1.7702548534537909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8"/>
              <c:layout>
                <c:manualLayout>
                  <c:x val="1.2616182476726733E-3"/>
                  <c:y val="1.5872832508700251E-16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5.7684402054006458E-3"/>
                  <c:y val="2.164843030984922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ac'!$A$2:$A$35</c:f>
              <c:strCache>
                <c:ptCount val="34"/>
                <c:pt idx="0">
                  <c:v>perfecte.md</c:v>
                </c:pt>
                <c:pt idx="1">
                  <c:v>anticoruptie.md</c:v>
                </c:pt>
                <c:pt idx="2">
                  <c:v>mold-street.com</c:v>
                </c:pt>
                <c:pt idx="3">
                  <c:v>unimedia.md</c:v>
                </c:pt>
                <c:pt idx="4">
                  <c:v>noi.md</c:v>
                </c:pt>
                <c:pt idx="5">
                  <c:v>rise.md</c:v>
                </c:pt>
                <c:pt idx="6">
                  <c:v>europalibera.org</c:v>
                </c:pt>
                <c:pt idx="7">
                  <c:v>md.mail.ru</c:v>
                </c:pt>
                <c:pt idx="8">
                  <c:v>rutube.ru</c:v>
                </c:pt>
                <c:pt idx="9">
                  <c:v>protv.md</c:v>
                </c:pt>
                <c:pt idx="10">
                  <c:v>ea.md</c:v>
                </c:pt>
                <c:pt idx="11">
                  <c:v>jurnaltv.md</c:v>
                </c:pt>
                <c:pt idx="12">
                  <c:v>newsmaker.md</c:v>
                </c:pt>
                <c:pt idx="13">
                  <c:v>tv8.md</c:v>
                </c:pt>
                <c:pt idx="14">
                  <c:v>agora.md</c:v>
                </c:pt>
                <c:pt idx="15">
                  <c:v>sputnik.md</c:v>
                </c:pt>
                <c:pt idx="16">
                  <c:v>stiri.md</c:v>
                </c:pt>
                <c:pt idx="17">
                  <c:v>moldova.org</c:v>
                </c:pt>
                <c:pt idx="18">
                  <c:v>point.md</c:v>
                </c:pt>
                <c:pt idx="19">
                  <c:v>kp.md</c:v>
                </c:pt>
                <c:pt idx="20">
                  <c:v>jurnal.md</c:v>
                </c:pt>
                <c:pt idx="21">
                  <c:v>zdg.md</c:v>
                </c:pt>
                <c:pt idx="22">
                  <c:v>gismeteo.md</c:v>
                </c:pt>
                <c:pt idx="23">
                  <c:v>esp.md</c:v>
                </c:pt>
                <c:pt idx="24">
                  <c:v>nokta.md</c:v>
                </c:pt>
                <c:pt idx="25">
                  <c:v>timpul.md</c:v>
                </c:pt>
                <c:pt idx="26">
                  <c:v>makler.md</c:v>
                </c:pt>
                <c:pt idx="27">
                  <c:v>moldovenii.md</c:v>
                </c:pt>
                <c:pt idx="28">
                  <c:v>999.md</c:v>
                </c:pt>
                <c:pt idx="29">
                  <c:v>diez.md</c:v>
                </c:pt>
                <c:pt idx="30">
                  <c:v>vk.com</c:v>
                </c:pt>
                <c:pt idx="31">
                  <c:v>ivi.ru</c:v>
                </c:pt>
                <c:pt idx="32">
                  <c:v>megogo.net</c:v>
                </c:pt>
                <c:pt idx="33">
                  <c:v>ok.ru</c:v>
                </c:pt>
              </c:strCache>
            </c:strRef>
          </c:cat>
          <c:val>
            <c:numRef>
              <c:f>'edu ac'!$B$2:$B$35</c:f>
              <c:numCache>
                <c:formatCode>0%</c:formatCode>
                <c:ptCount val="34"/>
                <c:pt idx="0">
                  <c:v>5.6300000000000003E-2</c:v>
                </c:pt>
                <c:pt idx="1">
                  <c:v>8.6800000000000002E-2</c:v>
                </c:pt>
                <c:pt idx="2">
                  <c:v>0.13489999999999999</c:v>
                </c:pt>
                <c:pt idx="3">
                  <c:v>0.12479999999999999</c:v>
                </c:pt>
                <c:pt idx="4">
                  <c:v>8.5800000000000001E-2</c:v>
                </c:pt>
                <c:pt idx="5">
                  <c:v>0.17319999999999999</c:v>
                </c:pt>
                <c:pt idx="6">
                  <c:v>0.1275</c:v>
                </c:pt>
                <c:pt idx="7">
                  <c:v>0.1132</c:v>
                </c:pt>
                <c:pt idx="8">
                  <c:v>0.2145</c:v>
                </c:pt>
                <c:pt idx="9">
                  <c:v>0.1079</c:v>
                </c:pt>
                <c:pt idx="10">
                  <c:v>0.1477</c:v>
                </c:pt>
                <c:pt idx="11">
                  <c:v>0.1714</c:v>
                </c:pt>
                <c:pt idx="12">
                  <c:v>0.12620000000000001</c:v>
                </c:pt>
                <c:pt idx="13">
                  <c:v>0.1133</c:v>
                </c:pt>
                <c:pt idx="14">
                  <c:v>0.1381</c:v>
                </c:pt>
                <c:pt idx="15">
                  <c:v>0.1148</c:v>
                </c:pt>
                <c:pt idx="16">
                  <c:v>0.12189999999999999</c:v>
                </c:pt>
                <c:pt idx="17">
                  <c:v>7.4999999999999997E-2</c:v>
                </c:pt>
                <c:pt idx="18">
                  <c:v>0.11559999999999999</c:v>
                </c:pt>
                <c:pt idx="19">
                  <c:v>0.10009999999999999</c:v>
                </c:pt>
                <c:pt idx="20">
                  <c:v>0.1346</c:v>
                </c:pt>
                <c:pt idx="21">
                  <c:v>0.1366</c:v>
                </c:pt>
                <c:pt idx="22">
                  <c:v>0.17419999999999999</c:v>
                </c:pt>
                <c:pt idx="23">
                  <c:v>9.2499999999999999E-2</c:v>
                </c:pt>
                <c:pt idx="24">
                  <c:v>0.13550000000000001</c:v>
                </c:pt>
                <c:pt idx="25">
                  <c:v>0.1376</c:v>
                </c:pt>
                <c:pt idx="26">
                  <c:v>0.18210000000000001</c:v>
                </c:pt>
                <c:pt idx="27">
                  <c:v>0.17330000000000001</c:v>
                </c:pt>
                <c:pt idx="28">
                  <c:v>0.17169999999999999</c:v>
                </c:pt>
                <c:pt idx="29">
                  <c:v>0.16969999999999999</c:v>
                </c:pt>
                <c:pt idx="30">
                  <c:v>0.19989999999999999</c:v>
                </c:pt>
                <c:pt idx="31">
                  <c:v>0.19320000000000001</c:v>
                </c:pt>
                <c:pt idx="32">
                  <c:v>0.1946</c:v>
                </c:pt>
                <c:pt idx="33">
                  <c:v>0.17910000000000001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ac'!$A$2:$A$35</c:f>
              <c:strCache>
                <c:ptCount val="34"/>
                <c:pt idx="0">
                  <c:v>perfecte.md</c:v>
                </c:pt>
                <c:pt idx="1">
                  <c:v>anticoruptie.md</c:v>
                </c:pt>
                <c:pt idx="2">
                  <c:v>mold-street.com</c:v>
                </c:pt>
                <c:pt idx="3">
                  <c:v>unimedia.md</c:v>
                </c:pt>
                <c:pt idx="4">
                  <c:v>noi.md</c:v>
                </c:pt>
                <c:pt idx="5">
                  <c:v>rise.md</c:v>
                </c:pt>
                <c:pt idx="6">
                  <c:v>europalibera.org</c:v>
                </c:pt>
                <c:pt idx="7">
                  <c:v>md.mail.ru</c:v>
                </c:pt>
                <c:pt idx="8">
                  <c:v>rutube.ru</c:v>
                </c:pt>
                <c:pt idx="9">
                  <c:v>protv.md</c:v>
                </c:pt>
                <c:pt idx="10">
                  <c:v>ea.md</c:v>
                </c:pt>
                <c:pt idx="11">
                  <c:v>jurnaltv.md</c:v>
                </c:pt>
                <c:pt idx="12">
                  <c:v>newsmaker.md</c:v>
                </c:pt>
                <c:pt idx="13">
                  <c:v>tv8.md</c:v>
                </c:pt>
                <c:pt idx="14">
                  <c:v>agora.md</c:v>
                </c:pt>
                <c:pt idx="15">
                  <c:v>sputnik.md</c:v>
                </c:pt>
                <c:pt idx="16">
                  <c:v>stiri.md</c:v>
                </c:pt>
                <c:pt idx="17">
                  <c:v>moldova.org</c:v>
                </c:pt>
                <c:pt idx="18">
                  <c:v>point.md</c:v>
                </c:pt>
                <c:pt idx="19">
                  <c:v>kp.md</c:v>
                </c:pt>
                <c:pt idx="20">
                  <c:v>jurnal.md</c:v>
                </c:pt>
                <c:pt idx="21">
                  <c:v>zdg.md</c:v>
                </c:pt>
                <c:pt idx="22">
                  <c:v>gismeteo.md</c:v>
                </c:pt>
                <c:pt idx="23">
                  <c:v>esp.md</c:v>
                </c:pt>
                <c:pt idx="24">
                  <c:v>nokta.md</c:v>
                </c:pt>
                <c:pt idx="25">
                  <c:v>timpul.md</c:v>
                </c:pt>
                <c:pt idx="26">
                  <c:v>makler.md</c:v>
                </c:pt>
                <c:pt idx="27">
                  <c:v>moldovenii.md</c:v>
                </c:pt>
                <c:pt idx="28">
                  <c:v>999.md</c:v>
                </c:pt>
                <c:pt idx="29">
                  <c:v>diez.md</c:v>
                </c:pt>
                <c:pt idx="30">
                  <c:v>vk.com</c:v>
                </c:pt>
                <c:pt idx="31">
                  <c:v>ivi.ru</c:v>
                </c:pt>
                <c:pt idx="32">
                  <c:v>megogo.net</c:v>
                </c:pt>
                <c:pt idx="33">
                  <c:v>ok.ru</c:v>
                </c:pt>
              </c:strCache>
            </c:strRef>
          </c:cat>
          <c:val>
            <c:numRef>
              <c:f>'edu ac'!$C$2:$C$35</c:f>
              <c:numCache>
                <c:formatCode>0%</c:formatCode>
                <c:ptCount val="34"/>
                <c:pt idx="0">
                  <c:v>0.17419999999999999</c:v>
                </c:pt>
                <c:pt idx="1">
                  <c:v>9.98E-2</c:v>
                </c:pt>
                <c:pt idx="2">
                  <c:v>6.9800000000000001E-2</c:v>
                </c:pt>
                <c:pt idx="3">
                  <c:v>0.1404</c:v>
                </c:pt>
                <c:pt idx="4">
                  <c:v>0.19850000000000001</c:v>
                </c:pt>
                <c:pt idx="5">
                  <c:v>5.21E-2</c:v>
                </c:pt>
                <c:pt idx="6">
                  <c:v>0.15</c:v>
                </c:pt>
                <c:pt idx="7">
                  <c:v>0.18029999999999999</c:v>
                </c:pt>
                <c:pt idx="8">
                  <c:v>0.19139999999999999</c:v>
                </c:pt>
                <c:pt idx="9">
                  <c:v>0.1613</c:v>
                </c:pt>
                <c:pt idx="10">
                  <c:v>0.12959999999999999</c:v>
                </c:pt>
                <c:pt idx="11">
                  <c:v>0.1293</c:v>
                </c:pt>
                <c:pt idx="12">
                  <c:v>0.20480000000000001</c:v>
                </c:pt>
                <c:pt idx="13">
                  <c:v>0.15279999999999999</c:v>
                </c:pt>
                <c:pt idx="14">
                  <c:v>0.10879999999999999</c:v>
                </c:pt>
                <c:pt idx="15">
                  <c:v>0.23069999999999999</c:v>
                </c:pt>
                <c:pt idx="16">
                  <c:v>0.15429999999999999</c:v>
                </c:pt>
                <c:pt idx="17">
                  <c:v>0.1321</c:v>
                </c:pt>
                <c:pt idx="18">
                  <c:v>0.20269999999999999</c:v>
                </c:pt>
                <c:pt idx="19">
                  <c:v>0.24349999999999999</c:v>
                </c:pt>
                <c:pt idx="20">
                  <c:v>0.17560000000000001</c:v>
                </c:pt>
                <c:pt idx="21">
                  <c:v>0.12920000000000001</c:v>
                </c:pt>
                <c:pt idx="22">
                  <c:v>0.18729999999999999</c:v>
                </c:pt>
                <c:pt idx="23">
                  <c:v>0.27360000000000001</c:v>
                </c:pt>
                <c:pt idx="24">
                  <c:v>0.18379999999999999</c:v>
                </c:pt>
                <c:pt idx="25">
                  <c:v>0.16309999999999999</c:v>
                </c:pt>
                <c:pt idx="26">
                  <c:v>0.20599999999999999</c:v>
                </c:pt>
                <c:pt idx="27">
                  <c:v>9.3899999999999997E-2</c:v>
                </c:pt>
                <c:pt idx="28">
                  <c:v>0.19450000000000001</c:v>
                </c:pt>
                <c:pt idx="29">
                  <c:v>0.14729999999999999</c:v>
                </c:pt>
                <c:pt idx="30">
                  <c:v>0.1923</c:v>
                </c:pt>
                <c:pt idx="31">
                  <c:v>0.2102</c:v>
                </c:pt>
                <c:pt idx="32">
                  <c:v>0.1734</c:v>
                </c:pt>
                <c:pt idx="33">
                  <c:v>0.24940000000000001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ac'!$A$2:$A$35</c:f>
              <c:strCache>
                <c:ptCount val="34"/>
                <c:pt idx="0">
                  <c:v>perfecte.md</c:v>
                </c:pt>
                <c:pt idx="1">
                  <c:v>anticoruptie.md</c:v>
                </c:pt>
                <c:pt idx="2">
                  <c:v>mold-street.com</c:v>
                </c:pt>
                <c:pt idx="3">
                  <c:v>unimedia.md</c:v>
                </c:pt>
                <c:pt idx="4">
                  <c:v>noi.md</c:v>
                </c:pt>
                <c:pt idx="5">
                  <c:v>rise.md</c:v>
                </c:pt>
                <c:pt idx="6">
                  <c:v>europalibera.org</c:v>
                </c:pt>
                <c:pt idx="7">
                  <c:v>md.mail.ru</c:v>
                </c:pt>
                <c:pt idx="8">
                  <c:v>rutube.ru</c:v>
                </c:pt>
                <c:pt idx="9">
                  <c:v>protv.md</c:v>
                </c:pt>
                <c:pt idx="10">
                  <c:v>ea.md</c:v>
                </c:pt>
                <c:pt idx="11">
                  <c:v>jurnaltv.md</c:v>
                </c:pt>
                <c:pt idx="12">
                  <c:v>newsmaker.md</c:v>
                </c:pt>
                <c:pt idx="13">
                  <c:v>tv8.md</c:v>
                </c:pt>
                <c:pt idx="14">
                  <c:v>agora.md</c:v>
                </c:pt>
                <c:pt idx="15">
                  <c:v>sputnik.md</c:v>
                </c:pt>
                <c:pt idx="16">
                  <c:v>stiri.md</c:v>
                </c:pt>
                <c:pt idx="17">
                  <c:v>moldova.org</c:v>
                </c:pt>
                <c:pt idx="18">
                  <c:v>point.md</c:v>
                </c:pt>
                <c:pt idx="19">
                  <c:v>kp.md</c:v>
                </c:pt>
                <c:pt idx="20">
                  <c:v>jurnal.md</c:v>
                </c:pt>
                <c:pt idx="21">
                  <c:v>zdg.md</c:v>
                </c:pt>
                <c:pt idx="22">
                  <c:v>gismeteo.md</c:v>
                </c:pt>
                <c:pt idx="23">
                  <c:v>esp.md</c:v>
                </c:pt>
                <c:pt idx="24">
                  <c:v>nokta.md</c:v>
                </c:pt>
                <c:pt idx="25">
                  <c:v>timpul.md</c:v>
                </c:pt>
                <c:pt idx="26">
                  <c:v>makler.md</c:v>
                </c:pt>
                <c:pt idx="27">
                  <c:v>moldovenii.md</c:v>
                </c:pt>
                <c:pt idx="28">
                  <c:v>999.md</c:v>
                </c:pt>
                <c:pt idx="29">
                  <c:v>diez.md</c:v>
                </c:pt>
                <c:pt idx="30">
                  <c:v>vk.com</c:v>
                </c:pt>
                <c:pt idx="31">
                  <c:v>ivi.ru</c:v>
                </c:pt>
                <c:pt idx="32">
                  <c:v>megogo.net</c:v>
                </c:pt>
                <c:pt idx="33">
                  <c:v>ok.ru</c:v>
                </c:pt>
              </c:strCache>
            </c:strRef>
          </c:cat>
          <c:val>
            <c:numRef>
              <c:f>'edu ac'!$D$2:$D$35</c:f>
              <c:numCache>
                <c:formatCode>0%</c:formatCode>
                <c:ptCount val="34"/>
                <c:pt idx="0">
                  <c:v>0.23780000000000001</c:v>
                </c:pt>
                <c:pt idx="1">
                  <c:v>0.2203</c:v>
                </c:pt>
                <c:pt idx="2">
                  <c:v>0.2621</c:v>
                </c:pt>
                <c:pt idx="3">
                  <c:v>0.22550000000000001</c:v>
                </c:pt>
                <c:pt idx="4">
                  <c:v>0.18</c:v>
                </c:pt>
                <c:pt idx="5">
                  <c:v>0.16120000000000001</c:v>
                </c:pt>
                <c:pt idx="6">
                  <c:v>0.24099999999999999</c:v>
                </c:pt>
                <c:pt idx="7">
                  <c:v>0.2084</c:v>
                </c:pt>
                <c:pt idx="8">
                  <c:v>0.1613</c:v>
                </c:pt>
                <c:pt idx="9">
                  <c:v>0.24410000000000001</c:v>
                </c:pt>
                <c:pt idx="10">
                  <c:v>0.29399999999999998</c:v>
                </c:pt>
                <c:pt idx="11">
                  <c:v>0.19420000000000001</c:v>
                </c:pt>
                <c:pt idx="12">
                  <c:v>0.15409999999999999</c:v>
                </c:pt>
                <c:pt idx="13">
                  <c:v>0.2732</c:v>
                </c:pt>
                <c:pt idx="14">
                  <c:v>0.31359999999999999</c:v>
                </c:pt>
                <c:pt idx="15">
                  <c:v>0.14879999999999999</c:v>
                </c:pt>
                <c:pt idx="16">
                  <c:v>0.2482</c:v>
                </c:pt>
                <c:pt idx="17">
                  <c:v>0.34210000000000002</c:v>
                </c:pt>
                <c:pt idx="18">
                  <c:v>0.2102</c:v>
                </c:pt>
                <c:pt idx="19">
                  <c:v>0.1188</c:v>
                </c:pt>
                <c:pt idx="20">
                  <c:v>0.26240000000000002</c:v>
                </c:pt>
                <c:pt idx="21">
                  <c:v>0.30170000000000002</c:v>
                </c:pt>
                <c:pt idx="22">
                  <c:v>0.18160000000000001</c:v>
                </c:pt>
                <c:pt idx="23">
                  <c:v>0.10440000000000001</c:v>
                </c:pt>
                <c:pt idx="24">
                  <c:v>0.1547</c:v>
                </c:pt>
                <c:pt idx="25">
                  <c:v>0.33679999999999999</c:v>
                </c:pt>
                <c:pt idx="26">
                  <c:v>0.27260000000000001</c:v>
                </c:pt>
                <c:pt idx="27">
                  <c:v>0.42349999999999999</c:v>
                </c:pt>
                <c:pt idx="28">
                  <c:v>0.3024</c:v>
                </c:pt>
                <c:pt idx="29">
                  <c:v>0.36940000000000001</c:v>
                </c:pt>
                <c:pt idx="30">
                  <c:v>0.30099999999999999</c:v>
                </c:pt>
                <c:pt idx="31">
                  <c:v>0.31280000000000002</c:v>
                </c:pt>
                <c:pt idx="32">
                  <c:v>0.2994</c:v>
                </c:pt>
                <c:pt idx="33">
                  <c:v>0.27910000000000001</c:v>
                </c:pt>
              </c:numCache>
            </c:numRef>
          </c:val>
        </c:ser>
        <c:ser>
          <c:idx val="3"/>
          <c:order val="3"/>
          <c:invertIfNegative val="0"/>
          <c:dLbls>
            <c:dLbl>
              <c:idx val="0"/>
              <c:layout>
                <c:manualLayout>
                  <c:x val="-1.266825019794140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583531274742676E-2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ac'!$A$2:$A$35</c:f>
              <c:strCache>
                <c:ptCount val="34"/>
                <c:pt idx="0">
                  <c:v>perfecte.md</c:v>
                </c:pt>
                <c:pt idx="1">
                  <c:v>anticoruptie.md</c:v>
                </c:pt>
                <c:pt idx="2">
                  <c:v>mold-street.com</c:v>
                </c:pt>
                <c:pt idx="3">
                  <c:v>unimedia.md</c:v>
                </c:pt>
                <c:pt idx="4">
                  <c:v>noi.md</c:v>
                </c:pt>
                <c:pt idx="5">
                  <c:v>rise.md</c:v>
                </c:pt>
                <c:pt idx="6">
                  <c:v>europalibera.org</c:v>
                </c:pt>
                <c:pt idx="7">
                  <c:v>md.mail.ru</c:v>
                </c:pt>
                <c:pt idx="8">
                  <c:v>rutube.ru</c:v>
                </c:pt>
                <c:pt idx="9">
                  <c:v>protv.md</c:v>
                </c:pt>
                <c:pt idx="10">
                  <c:v>ea.md</c:v>
                </c:pt>
                <c:pt idx="11">
                  <c:v>jurnaltv.md</c:v>
                </c:pt>
                <c:pt idx="12">
                  <c:v>newsmaker.md</c:v>
                </c:pt>
                <c:pt idx="13">
                  <c:v>tv8.md</c:v>
                </c:pt>
                <c:pt idx="14">
                  <c:v>agora.md</c:v>
                </c:pt>
                <c:pt idx="15">
                  <c:v>sputnik.md</c:v>
                </c:pt>
                <c:pt idx="16">
                  <c:v>stiri.md</c:v>
                </c:pt>
                <c:pt idx="17">
                  <c:v>moldova.org</c:v>
                </c:pt>
                <c:pt idx="18">
                  <c:v>point.md</c:v>
                </c:pt>
                <c:pt idx="19">
                  <c:v>kp.md</c:v>
                </c:pt>
                <c:pt idx="20">
                  <c:v>jurnal.md</c:v>
                </c:pt>
                <c:pt idx="21">
                  <c:v>zdg.md</c:v>
                </c:pt>
                <c:pt idx="22">
                  <c:v>gismeteo.md</c:v>
                </c:pt>
                <c:pt idx="23">
                  <c:v>esp.md</c:v>
                </c:pt>
                <c:pt idx="24">
                  <c:v>nokta.md</c:v>
                </c:pt>
                <c:pt idx="25">
                  <c:v>timpul.md</c:v>
                </c:pt>
                <c:pt idx="26">
                  <c:v>makler.md</c:v>
                </c:pt>
                <c:pt idx="27">
                  <c:v>moldovenii.md</c:v>
                </c:pt>
                <c:pt idx="28">
                  <c:v>999.md</c:v>
                </c:pt>
                <c:pt idx="29">
                  <c:v>diez.md</c:v>
                </c:pt>
                <c:pt idx="30">
                  <c:v>vk.com</c:v>
                </c:pt>
                <c:pt idx="31">
                  <c:v>ivi.ru</c:v>
                </c:pt>
                <c:pt idx="32">
                  <c:v>megogo.net</c:v>
                </c:pt>
                <c:pt idx="33">
                  <c:v>ok.ru</c:v>
                </c:pt>
              </c:strCache>
            </c:strRef>
          </c:cat>
          <c:val>
            <c:numRef>
              <c:f>'edu ac'!$E$2:$E$35</c:f>
              <c:numCache>
                <c:formatCode>0%</c:formatCode>
                <c:ptCount val="34"/>
                <c:pt idx="0">
                  <c:v>2.9899999999999999E-2</c:v>
                </c:pt>
                <c:pt idx="1">
                  <c:v>0.1076</c:v>
                </c:pt>
                <c:pt idx="2">
                  <c:v>6.4100000000000004E-2</c:v>
                </c:pt>
                <c:pt idx="3">
                  <c:v>5.5599999999999997E-2</c:v>
                </c:pt>
                <c:pt idx="4">
                  <c:v>0.1027</c:v>
                </c:pt>
                <c:pt idx="5">
                  <c:v>0.18429999999999999</c:v>
                </c:pt>
                <c:pt idx="6">
                  <c:v>5.7000000000000002E-2</c:v>
                </c:pt>
                <c:pt idx="7">
                  <c:v>7.6399999999999996E-2</c:v>
                </c:pt>
                <c:pt idx="8">
                  <c:v>1.47E-2</c:v>
                </c:pt>
                <c:pt idx="9">
                  <c:v>7.6999999999999999E-2</c:v>
                </c:pt>
                <c:pt idx="10">
                  <c:v>2.0199999999999999E-2</c:v>
                </c:pt>
                <c:pt idx="11">
                  <c:v>0.1041</c:v>
                </c:pt>
                <c:pt idx="12">
                  <c:v>0.1149</c:v>
                </c:pt>
                <c:pt idx="13">
                  <c:v>7.7100000000000002E-2</c:v>
                </c:pt>
                <c:pt idx="14">
                  <c:v>5.7200000000000001E-2</c:v>
                </c:pt>
                <c:pt idx="15">
                  <c:v>0.1246</c:v>
                </c:pt>
                <c:pt idx="16">
                  <c:v>9.5699999999999993E-2</c:v>
                </c:pt>
                <c:pt idx="17">
                  <c:v>7.1999999999999995E-2</c:v>
                </c:pt>
                <c:pt idx="18">
                  <c:v>9.3299999999999994E-2</c:v>
                </c:pt>
                <c:pt idx="19">
                  <c:v>0.16669999999999999</c:v>
                </c:pt>
                <c:pt idx="20">
                  <c:v>6.0199999999999997E-2</c:v>
                </c:pt>
                <c:pt idx="21">
                  <c:v>7.0900000000000005E-2</c:v>
                </c:pt>
                <c:pt idx="22">
                  <c:v>9.9099999999999994E-2</c:v>
                </c:pt>
                <c:pt idx="23">
                  <c:v>0.192</c:v>
                </c:pt>
                <c:pt idx="24">
                  <c:v>0.2142</c:v>
                </c:pt>
                <c:pt idx="25">
                  <c:v>5.7700000000000001E-2</c:v>
                </c:pt>
                <c:pt idx="26">
                  <c:v>6.4399999999999999E-2</c:v>
                </c:pt>
                <c:pt idx="27">
                  <c:v>3.7699999999999997E-2</c:v>
                </c:pt>
                <c:pt idx="28">
                  <c:v>0.06</c:v>
                </c:pt>
                <c:pt idx="29">
                  <c:v>6.5600000000000006E-2</c:v>
                </c:pt>
                <c:pt idx="30">
                  <c:v>7.17E-2</c:v>
                </c:pt>
                <c:pt idx="31">
                  <c:v>7.0400000000000004E-2</c:v>
                </c:pt>
                <c:pt idx="32">
                  <c:v>0.1197</c:v>
                </c:pt>
                <c:pt idx="33">
                  <c:v>9.1899999999999996E-2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ac'!$A$2:$A$35</c:f>
              <c:strCache>
                <c:ptCount val="34"/>
                <c:pt idx="0">
                  <c:v>perfecte.md</c:v>
                </c:pt>
                <c:pt idx="1">
                  <c:v>anticoruptie.md</c:v>
                </c:pt>
                <c:pt idx="2">
                  <c:v>mold-street.com</c:v>
                </c:pt>
                <c:pt idx="3">
                  <c:v>unimedia.md</c:v>
                </c:pt>
                <c:pt idx="4">
                  <c:v>noi.md</c:v>
                </c:pt>
                <c:pt idx="5">
                  <c:v>rise.md</c:v>
                </c:pt>
                <c:pt idx="6">
                  <c:v>europalibera.org</c:v>
                </c:pt>
                <c:pt idx="7">
                  <c:v>md.mail.ru</c:v>
                </c:pt>
                <c:pt idx="8">
                  <c:v>rutube.ru</c:v>
                </c:pt>
                <c:pt idx="9">
                  <c:v>protv.md</c:v>
                </c:pt>
                <c:pt idx="10">
                  <c:v>ea.md</c:v>
                </c:pt>
                <c:pt idx="11">
                  <c:v>jurnaltv.md</c:v>
                </c:pt>
                <c:pt idx="12">
                  <c:v>newsmaker.md</c:v>
                </c:pt>
                <c:pt idx="13">
                  <c:v>tv8.md</c:v>
                </c:pt>
                <c:pt idx="14">
                  <c:v>agora.md</c:v>
                </c:pt>
                <c:pt idx="15">
                  <c:v>sputnik.md</c:v>
                </c:pt>
                <c:pt idx="16">
                  <c:v>stiri.md</c:v>
                </c:pt>
                <c:pt idx="17">
                  <c:v>moldova.org</c:v>
                </c:pt>
                <c:pt idx="18">
                  <c:v>point.md</c:v>
                </c:pt>
                <c:pt idx="19">
                  <c:v>kp.md</c:v>
                </c:pt>
                <c:pt idx="20">
                  <c:v>jurnal.md</c:v>
                </c:pt>
                <c:pt idx="21">
                  <c:v>zdg.md</c:v>
                </c:pt>
                <c:pt idx="22">
                  <c:v>gismeteo.md</c:v>
                </c:pt>
                <c:pt idx="23">
                  <c:v>esp.md</c:v>
                </c:pt>
                <c:pt idx="24">
                  <c:v>nokta.md</c:v>
                </c:pt>
                <c:pt idx="25">
                  <c:v>timpul.md</c:v>
                </c:pt>
                <c:pt idx="26">
                  <c:v>makler.md</c:v>
                </c:pt>
                <c:pt idx="27">
                  <c:v>moldovenii.md</c:v>
                </c:pt>
                <c:pt idx="28">
                  <c:v>999.md</c:v>
                </c:pt>
                <c:pt idx="29">
                  <c:v>diez.md</c:v>
                </c:pt>
                <c:pt idx="30">
                  <c:v>vk.com</c:v>
                </c:pt>
                <c:pt idx="31">
                  <c:v>ivi.ru</c:v>
                </c:pt>
                <c:pt idx="32">
                  <c:v>megogo.net</c:v>
                </c:pt>
                <c:pt idx="33">
                  <c:v>ok.ru</c:v>
                </c:pt>
              </c:strCache>
            </c:strRef>
          </c:cat>
          <c:val>
            <c:numRef>
              <c:f>'edu ac'!$F$2:$F$35</c:f>
              <c:numCache>
                <c:formatCode>0%</c:formatCode>
                <c:ptCount val="34"/>
                <c:pt idx="0">
                  <c:v>0.50190000000000001</c:v>
                </c:pt>
                <c:pt idx="1">
                  <c:v>0.48549999999999999</c:v>
                </c:pt>
                <c:pt idx="2">
                  <c:v>0.46910000000000002</c:v>
                </c:pt>
                <c:pt idx="3">
                  <c:v>0.45369999999999999</c:v>
                </c:pt>
                <c:pt idx="4">
                  <c:v>0.433</c:v>
                </c:pt>
                <c:pt idx="5">
                  <c:v>0.42920000000000003</c:v>
                </c:pt>
                <c:pt idx="6">
                  <c:v>0.42449999999999999</c:v>
                </c:pt>
                <c:pt idx="7">
                  <c:v>0.42180000000000001</c:v>
                </c:pt>
                <c:pt idx="8">
                  <c:v>0.41820000000000002</c:v>
                </c:pt>
                <c:pt idx="9">
                  <c:v>0.4098</c:v>
                </c:pt>
                <c:pt idx="10">
                  <c:v>0.40849999999999997</c:v>
                </c:pt>
                <c:pt idx="11">
                  <c:v>0.40110000000000001</c:v>
                </c:pt>
                <c:pt idx="12">
                  <c:v>0.4</c:v>
                </c:pt>
                <c:pt idx="13">
                  <c:v>0.3836</c:v>
                </c:pt>
                <c:pt idx="14">
                  <c:v>0.38219999999999998</c:v>
                </c:pt>
                <c:pt idx="15">
                  <c:v>0.38109999999999999</c:v>
                </c:pt>
                <c:pt idx="16">
                  <c:v>0.38</c:v>
                </c:pt>
                <c:pt idx="17">
                  <c:v>0.37880000000000003</c:v>
                </c:pt>
                <c:pt idx="18">
                  <c:v>0.37809999999999999</c:v>
                </c:pt>
                <c:pt idx="19">
                  <c:v>0.37080000000000002</c:v>
                </c:pt>
                <c:pt idx="20">
                  <c:v>0.36730000000000002</c:v>
                </c:pt>
                <c:pt idx="21">
                  <c:v>0.36159999999999998</c:v>
                </c:pt>
                <c:pt idx="22">
                  <c:v>0.35780000000000001</c:v>
                </c:pt>
                <c:pt idx="23">
                  <c:v>0.33750000000000002</c:v>
                </c:pt>
                <c:pt idx="24">
                  <c:v>0.31180000000000002</c:v>
                </c:pt>
                <c:pt idx="25">
                  <c:v>0.30470000000000003</c:v>
                </c:pt>
                <c:pt idx="26">
                  <c:v>0.27489999999999998</c:v>
                </c:pt>
                <c:pt idx="27">
                  <c:v>0.27160000000000001</c:v>
                </c:pt>
                <c:pt idx="28">
                  <c:v>0.27139999999999997</c:v>
                </c:pt>
                <c:pt idx="29">
                  <c:v>0.24809999999999999</c:v>
                </c:pt>
                <c:pt idx="30">
                  <c:v>0.2351</c:v>
                </c:pt>
                <c:pt idx="31">
                  <c:v>0.21340000000000001</c:v>
                </c:pt>
                <c:pt idx="32">
                  <c:v>0.21290000000000001</c:v>
                </c:pt>
                <c:pt idx="33">
                  <c:v>0.20039999999999999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-1265861984"/>
        <c:axId val="-1265850016"/>
      </c:barChart>
      <c:catAx>
        <c:axId val="-12658619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1265850016"/>
        <c:crosses val="autoZero"/>
        <c:auto val="1"/>
        <c:lblAlgn val="ctr"/>
        <c:lblOffset val="100"/>
        <c:noMultiLvlLbl val="0"/>
      </c:catAx>
      <c:valAx>
        <c:axId val="-126585001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-12658619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DC5356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total!$E$2:$E$6</c:f>
              <c:strCache>
                <c:ptCount val="5"/>
                <c:pt idx="0">
                  <c:v>CEO / Owner</c:v>
                </c:pt>
                <c:pt idx="1">
                  <c:v>Middle-grade manager</c:v>
                </c:pt>
                <c:pt idx="2">
                  <c:v>Skilled worker</c:v>
                </c:pt>
                <c:pt idx="3">
                  <c:v>Student</c:v>
                </c:pt>
                <c:pt idx="4">
                  <c:v>Housewife / Pensioner</c:v>
                </c:pt>
              </c:strCache>
            </c:strRef>
          </c:cat>
          <c:val>
            <c:numRef>
              <c:f>total!$F$2:$F$6</c:f>
              <c:numCache>
                <c:formatCode>0%</c:formatCode>
                <c:ptCount val="5"/>
                <c:pt idx="0">
                  <c:v>0.15</c:v>
                </c:pt>
                <c:pt idx="1">
                  <c:v>0.35</c:v>
                </c:pt>
                <c:pt idx="2">
                  <c:v>0.08</c:v>
                </c:pt>
                <c:pt idx="3">
                  <c:v>0.21</c:v>
                </c:pt>
                <c:pt idx="4">
                  <c:v>0.21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-1265850560"/>
        <c:axId val="-1265856000"/>
      </c:barChart>
      <c:catAx>
        <c:axId val="-12658505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-1265856000"/>
        <c:crosses val="autoZero"/>
        <c:auto val="1"/>
        <c:lblAlgn val="ctr"/>
        <c:lblOffset val="100"/>
        <c:noMultiLvlLbl val="0"/>
      </c:catAx>
      <c:valAx>
        <c:axId val="-1265856000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-12658505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'ocu ac'!$B$1</c:f>
              <c:strCache>
                <c:ptCount val="1"/>
                <c:pt idx="0">
                  <c:v>CEO / Owner</c:v>
                </c:pt>
              </c:strCache>
            </c:strRef>
          </c:tx>
          <c:spPr>
            <a:solidFill>
              <a:srgbClr val="9CC09D"/>
            </a:solidFill>
          </c:spPr>
          <c:invertIfNegative val="0"/>
          <c:dLbls>
            <c:dLbl>
              <c:idx val="12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2"/>
              <c:layout>
                <c:manualLayout>
                  <c:x val="-1.7146879426250157E-3"/>
                  <c:y val="-1.749781277340204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ac'!$A$2:$A$34</c:f>
              <c:strCache>
                <c:ptCount val="33"/>
                <c:pt idx="0">
                  <c:v>rise.md</c:v>
                </c:pt>
                <c:pt idx="1">
                  <c:v>mold-street.com</c:v>
                </c:pt>
                <c:pt idx="2">
                  <c:v>anticoruptie.md</c:v>
                </c:pt>
                <c:pt idx="3">
                  <c:v>moldova.org</c:v>
                </c:pt>
                <c:pt idx="4">
                  <c:v>newsmaker.md</c:v>
                </c:pt>
                <c:pt idx="5">
                  <c:v>tv8.md</c:v>
                </c:pt>
                <c:pt idx="6">
                  <c:v>jurnaltv.md</c:v>
                </c:pt>
                <c:pt idx="7">
                  <c:v>point.md</c:v>
                </c:pt>
                <c:pt idx="8">
                  <c:v>europalibera.org</c:v>
                </c:pt>
                <c:pt idx="9">
                  <c:v>unimedia.md</c:v>
                </c:pt>
                <c:pt idx="10">
                  <c:v>ea.md</c:v>
                </c:pt>
                <c:pt idx="11">
                  <c:v>jurnal.md</c:v>
                </c:pt>
                <c:pt idx="12">
                  <c:v>esp.md</c:v>
                </c:pt>
                <c:pt idx="13">
                  <c:v>gismeteo.md</c:v>
                </c:pt>
                <c:pt idx="14">
                  <c:v>protv.md</c:v>
                </c:pt>
                <c:pt idx="15">
                  <c:v>stiri.md</c:v>
                </c:pt>
                <c:pt idx="16">
                  <c:v>noi.md</c:v>
                </c:pt>
                <c:pt idx="17">
                  <c:v>sputnik.md</c:v>
                </c:pt>
                <c:pt idx="18">
                  <c:v>agora.md</c:v>
                </c:pt>
                <c:pt idx="19">
                  <c:v>999.md</c:v>
                </c:pt>
                <c:pt idx="20">
                  <c:v>nokta.md</c:v>
                </c:pt>
                <c:pt idx="21">
                  <c:v>kp.md</c:v>
                </c:pt>
                <c:pt idx="22">
                  <c:v>zdg.md</c:v>
                </c:pt>
                <c:pt idx="23">
                  <c:v>makler.md</c:v>
                </c:pt>
                <c:pt idx="24">
                  <c:v>md.mail.ru</c:v>
                </c:pt>
                <c:pt idx="25">
                  <c:v>diez.md</c:v>
                </c:pt>
                <c:pt idx="26">
                  <c:v>vk.com</c:v>
                </c:pt>
                <c:pt idx="27">
                  <c:v>megogo.net</c:v>
                </c:pt>
                <c:pt idx="28">
                  <c:v>timpul.md</c:v>
                </c:pt>
                <c:pt idx="29">
                  <c:v>perfecte.md</c:v>
                </c:pt>
                <c:pt idx="30">
                  <c:v>ivi.ru</c:v>
                </c:pt>
                <c:pt idx="31">
                  <c:v>ok.ru</c:v>
                </c:pt>
                <c:pt idx="32">
                  <c:v>rutube.ru</c:v>
                </c:pt>
              </c:strCache>
            </c:strRef>
          </c:cat>
          <c:val>
            <c:numRef>
              <c:f>'ocu ac'!$B$2:$B$34</c:f>
              <c:numCache>
                <c:formatCode>0%</c:formatCode>
                <c:ptCount val="33"/>
                <c:pt idx="0">
                  <c:v>0.55000000000000004</c:v>
                </c:pt>
                <c:pt idx="1">
                  <c:v>0.33106521999999999</c:v>
                </c:pt>
                <c:pt idx="2">
                  <c:v>0.33</c:v>
                </c:pt>
                <c:pt idx="3">
                  <c:v>0.28999999999999998</c:v>
                </c:pt>
                <c:pt idx="4">
                  <c:v>0.2</c:v>
                </c:pt>
                <c:pt idx="5">
                  <c:v>0.19</c:v>
                </c:pt>
                <c:pt idx="6">
                  <c:v>0.17</c:v>
                </c:pt>
                <c:pt idx="7">
                  <c:v>0.17</c:v>
                </c:pt>
                <c:pt idx="8">
                  <c:v>0.16406208</c:v>
                </c:pt>
                <c:pt idx="9">
                  <c:v>0.16345015999999998</c:v>
                </c:pt>
                <c:pt idx="10">
                  <c:v>0.16</c:v>
                </c:pt>
                <c:pt idx="11">
                  <c:v>0.16</c:v>
                </c:pt>
                <c:pt idx="12">
                  <c:v>0.16</c:v>
                </c:pt>
                <c:pt idx="13">
                  <c:v>0.15707991999999998</c:v>
                </c:pt>
                <c:pt idx="14">
                  <c:v>0.15</c:v>
                </c:pt>
                <c:pt idx="15">
                  <c:v>0.15</c:v>
                </c:pt>
                <c:pt idx="16">
                  <c:v>0.14000000000000001</c:v>
                </c:pt>
                <c:pt idx="17">
                  <c:v>0.14000000000000001</c:v>
                </c:pt>
                <c:pt idx="18">
                  <c:v>0.14000000000000001</c:v>
                </c:pt>
                <c:pt idx="19">
                  <c:v>0.14000000000000001</c:v>
                </c:pt>
                <c:pt idx="20">
                  <c:v>0.13824765999999999</c:v>
                </c:pt>
                <c:pt idx="21">
                  <c:v>0.13</c:v>
                </c:pt>
                <c:pt idx="22">
                  <c:v>0.13</c:v>
                </c:pt>
                <c:pt idx="23">
                  <c:v>0.12</c:v>
                </c:pt>
                <c:pt idx="24">
                  <c:v>0.12</c:v>
                </c:pt>
                <c:pt idx="25">
                  <c:v>0.12</c:v>
                </c:pt>
                <c:pt idx="26">
                  <c:v>0.11</c:v>
                </c:pt>
                <c:pt idx="27">
                  <c:v>0.1</c:v>
                </c:pt>
                <c:pt idx="28">
                  <c:v>0.1</c:v>
                </c:pt>
                <c:pt idx="29">
                  <c:v>0.09</c:v>
                </c:pt>
                <c:pt idx="30">
                  <c:v>0.09</c:v>
                </c:pt>
                <c:pt idx="31">
                  <c:v>0.05</c:v>
                </c:pt>
                <c:pt idx="32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'ocu ac'!$C$1</c:f>
              <c:strCache>
                <c:ptCount val="1"/>
                <c:pt idx="0">
                  <c:v>Middle-grade manager</c:v>
                </c:pt>
              </c:strCache>
            </c:strRef>
          </c:tx>
          <c:spPr>
            <a:solidFill>
              <a:srgbClr val="EABE37"/>
            </a:solidFill>
          </c:spPr>
          <c:invertIfNegative val="0"/>
          <c:dLbls>
            <c:dLbl>
              <c:idx val="10"/>
              <c:layout>
                <c:manualLayout>
                  <c:x val="-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ac'!$A$2:$A$34</c:f>
              <c:strCache>
                <c:ptCount val="33"/>
                <c:pt idx="0">
                  <c:v>rise.md</c:v>
                </c:pt>
                <c:pt idx="1">
                  <c:v>mold-street.com</c:v>
                </c:pt>
                <c:pt idx="2">
                  <c:v>anticoruptie.md</c:v>
                </c:pt>
                <c:pt idx="3">
                  <c:v>moldova.org</c:v>
                </c:pt>
                <c:pt idx="4">
                  <c:v>newsmaker.md</c:v>
                </c:pt>
                <c:pt idx="5">
                  <c:v>tv8.md</c:v>
                </c:pt>
                <c:pt idx="6">
                  <c:v>jurnaltv.md</c:v>
                </c:pt>
                <c:pt idx="7">
                  <c:v>point.md</c:v>
                </c:pt>
                <c:pt idx="8">
                  <c:v>europalibera.org</c:v>
                </c:pt>
                <c:pt idx="9">
                  <c:v>unimedia.md</c:v>
                </c:pt>
                <c:pt idx="10">
                  <c:v>ea.md</c:v>
                </c:pt>
                <c:pt idx="11">
                  <c:v>jurnal.md</c:v>
                </c:pt>
                <c:pt idx="12">
                  <c:v>esp.md</c:v>
                </c:pt>
                <c:pt idx="13">
                  <c:v>gismeteo.md</c:v>
                </c:pt>
                <c:pt idx="14">
                  <c:v>protv.md</c:v>
                </c:pt>
                <c:pt idx="15">
                  <c:v>stiri.md</c:v>
                </c:pt>
                <c:pt idx="16">
                  <c:v>noi.md</c:v>
                </c:pt>
                <c:pt idx="17">
                  <c:v>sputnik.md</c:v>
                </c:pt>
                <c:pt idx="18">
                  <c:v>agora.md</c:v>
                </c:pt>
                <c:pt idx="19">
                  <c:v>999.md</c:v>
                </c:pt>
                <c:pt idx="20">
                  <c:v>nokta.md</c:v>
                </c:pt>
                <c:pt idx="21">
                  <c:v>kp.md</c:v>
                </c:pt>
                <c:pt idx="22">
                  <c:v>zdg.md</c:v>
                </c:pt>
                <c:pt idx="23">
                  <c:v>makler.md</c:v>
                </c:pt>
                <c:pt idx="24">
                  <c:v>md.mail.ru</c:v>
                </c:pt>
                <c:pt idx="25">
                  <c:v>diez.md</c:v>
                </c:pt>
                <c:pt idx="26">
                  <c:v>vk.com</c:v>
                </c:pt>
                <c:pt idx="27">
                  <c:v>megogo.net</c:v>
                </c:pt>
                <c:pt idx="28">
                  <c:v>timpul.md</c:v>
                </c:pt>
                <c:pt idx="29">
                  <c:v>perfecte.md</c:v>
                </c:pt>
                <c:pt idx="30">
                  <c:v>ivi.ru</c:v>
                </c:pt>
                <c:pt idx="31">
                  <c:v>ok.ru</c:v>
                </c:pt>
                <c:pt idx="32">
                  <c:v>rutube.ru</c:v>
                </c:pt>
              </c:strCache>
            </c:strRef>
          </c:cat>
          <c:val>
            <c:numRef>
              <c:f>'ocu ac'!$C$2:$C$34</c:f>
              <c:numCache>
                <c:formatCode>0%</c:formatCode>
                <c:ptCount val="33"/>
                <c:pt idx="0">
                  <c:v>0.25</c:v>
                </c:pt>
                <c:pt idx="1">
                  <c:v>0.33</c:v>
                </c:pt>
                <c:pt idx="2">
                  <c:v>0.42</c:v>
                </c:pt>
                <c:pt idx="3">
                  <c:v>0.25</c:v>
                </c:pt>
                <c:pt idx="4">
                  <c:v>0.38787840000000001</c:v>
                </c:pt>
                <c:pt idx="5">
                  <c:v>0.32</c:v>
                </c:pt>
                <c:pt idx="6">
                  <c:v>0.27</c:v>
                </c:pt>
                <c:pt idx="7">
                  <c:v>0.38</c:v>
                </c:pt>
                <c:pt idx="8">
                  <c:v>0.34755519999999995</c:v>
                </c:pt>
                <c:pt idx="9">
                  <c:v>0.39</c:v>
                </c:pt>
                <c:pt idx="10">
                  <c:v>0.25</c:v>
                </c:pt>
                <c:pt idx="11">
                  <c:v>0.34</c:v>
                </c:pt>
                <c:pt idx="12">
                  <c:v>0.41</c:v>
                </c:pt>
                <c:pt idx="13">
                  <c:v>0.38313148000000002</c:v>
                </c:pt>
                <c:pt idx="14">
                  <c:v>0.45</c:v>
                </c:pt>
                <c:pt idx="15">
                  <c:v>0.36</c:v>
                </c:pt>
                <c:pt idx="16">
                  <c:v>0.4</c:v>
                </c:pt>
                <c:pt idx="17">
                  <c:v>0.43</c:v>
                </c:pt>
                <c:pt idx="18">
                  <c:v>0.36</c:v>
                </c:pt>
                <c:pt idx="19">
                  <c:v>0.33</c:v>
                </c:pt>
                <c:pt idx="20">
                  <c:v>0.5</c:v>
                </c:pt>
                <c:pt idx="21">
                  <c:v>0.48</c:v>
                </c:pt>
                <c:pt idx="22">
                  <c:v>0.37</c:v>
                </c:pt>
                <c:pt idx="23">
                  <c:v>0.38</c:v>
                </c:pt>
                <c:pt idx="24">
                  <c:v>0.41</c:v>
                </c:pt>
                <c:pt idx="25">
                  <c:v>0.23329748</c:v>
                </c:pt>
                <c:pt idx="26">
                  <c:v>0.27</c:v>
                </c:pt>
                <c:pt idx="27">
                  <c:v>0.21</c:v>
                </c:pt>
                <c:pt idx="28">
                  <c:v>0.32</c:v>
                </c:pt>
                <c:pt idx="29">
                  <c:v>0.56000000000000005</c:v>
                </c:pt>
                <c:pt idx="30">
                  <c:v>0.25</c:v>
                </c:pt>
                <c:pt idx="31">
                  <c:v>0.19</c:v>
                </c:pt>
                <c:pt idx="32">
                  <c:v>0.43</c:v>
                </c:pt>
              </c:numCache>
            </c:numRef>
          </c:val>
        </c:ser>
        <c:ser>
          <c:idx val="2"/>
          <c:order val="2"/>
          <c:tx>
            <c:strRef>
              <c:f>'ocu ac'!$D$1</c:f>
              <c:strCache>
                <c:ptCount val="1"/>
                <c:pt idx="0">
                  <c:v>Skilled worker</c:v>
                </c:pt>
              </c:strCache>
            </c:strRef>
          </c:tx>
          <c:invertIfNegative val="0"/>
          <c:dLbls>
            <c:dLbl>
              <c:idx val="7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3.1670625494853522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-4.7505938242280331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8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5.9158241474764113E-5"/>
                  <c:y val="1.4249370249081841E-7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0"/>
              <c:layout>
                <c:manualLayout>
                  <c:x val="-7.7992141999622972E-3"/>
                  <c:y val="1.4249370249081841E-7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ac'!$A$2:$A$34</c:f>
              <c:strCache>
                <c:ptCount val="33"/>
                <c:pt idx="0">
                  <c:v>rise.md</c:v>
                </c:pt>
                <c:pt idx="1">
                  <c:v>mold-street.com</c:v>
                </c:pt>
                <c:pt idx="2">
                  <c:v>anticoruptie.md</c:v>
                </c:pt>
                <c:pt idx="3">
                  <c:v>moldova.org</c:v>
                </c:pt>
                <c:pt idx="4">
                  <c:v>newsmaker.md</c:v>
                </c:pt>
                <c:pt idx="5">
                  <c:v>tv8.md</c:v>
                </c:pt>
                <c:pt idx="6">
                  <c:v>jurnaltv.md</c:v>
                </c:pt>
                <c:pt idx="7">
                  <c:v>point.md</c:v>
                </c:pt>
                <c:pt idx="8">
                  <c:v>europalibera.org</c:v>
                </c:pt>
                <c:pt idx="9">
                  <c:v>unimedia.md</c:v>
                </c:pt>
                <c:pt idx="10">
                  <c:v>ea.md</c:v>
                </c:pt>
                <c:pt idx="11">
                  <c:v>jurnal.md</c:v>
                </c:pt>
                <c:pt idx="12">
                  <c:v>esp.md</c:v>
                </c:pt>
                <c:pt idx="13">
                  <c:v>gismeteo.md</c:v>
                </c:pt>
                <c:pt idx="14">
                  <c:v>protv.md</c:v>
                </c:pt>
                <c:pt idx="15">
                  <c:v>stiri.md</c:v>
                </c:pt>
                <c:pt idx="16">
                  <c:v>noi.md</c:v>
                </c:pt>
                <c:pt idx="17">
                  <c:v>sputnik.md</c:v>
                </c:pt>
                <c:pt idx="18">
                  <c:v>agora.md</c:v>
                </c:pt>
                <c:pt idx="19">
                  <c:v>999.md</c:v>
                </c:pt>
                <c:pt idx="20">
                  <c:v>nokta.md</c:v>
                </c:pt>
                <c:pt idx="21">
                  <c:v>kp.md</c:v>
                </c:pt>
                <c:pt idx="22">
                  <c:v>zdg.md</c:v>
                </c:pt>
                <c:pt idx="23">
                  <c:v>makler.md</c:v>
                </c:pt>
                <c:pt idx="24">
                  <c:v>md.mail.ru</c:v>
                </c:pt>
                <c:pt idx="25">
                  <c:v>diez.md</c:v>
                </c:pt>
                <c:pt idx="26">
                  <c:v>vk.com</c:v>
                </c:pt>
                <c:pt idx="27">
                  <c:v>megogo.net</c:v>
                </c:pt>
                <c:pt idx="28">
                  <c:v>timpul.md</c:v>
                </c:pt>
                <c:pt idx="29">
                  <c:v>perfecte.md</c:v>
                </c:pt>
                <c:pt idx="30">
                  <c:v>ivi.ru</c:v>
                </c:pt>
                <c:pt idx="31">
                  <c:v>ok.ru</c:v>
                </c:pt>
                <c:pt idx="32">
                  <c:v>rutube.ru</c:v>
                </c:pt>
              </c:strCache>
            </c:strRef>
          </c:cat>
          <c:val>
            <c:numRef>
              <c:f>'ocu ac'!$D$2:$D$34</c:f>
              <c:numCache>
                <c:formatCode>0%</c:formatCode>
                <c:ptCount val="33"/>
                <c:pt idx="0">
                  <c:v>0.04</c:v>
                </c:pt>
                <c:pt idx="1">
                  <c:v>5.3041419999999999E-2</c:v>
                </c:pt>
                <c:pt idx="2">
                  <c:v>7.0000000000000007E-2</c:v>
                </c:pt>
                <c:pt idx="3">
                  <c:v>6.2535900000000005E-2</c:v>
                </c:pt>
                <c:pt idx="4">
                  <c:v>5.5151459999999999E-2</c:v>
                </c:pt>
                <c:pt idx="5">
                  <c:v>0.08</c:v>
                </c:pt>
                <c:pt idx="6">
                  <c:v>0.02</c:v>
                </c:pt>
                <c:pt idx="7">
                  <c:v>0.1</c:v>
                </c:pt>
                <c:pt idx="8">
                  <c:v>1.8429439999999998E-2</c:v>
                </c:pt>
                <c:pt idx="9">
                  <c:v>7.0000000000000007E-2</c:v>
                </c:pt>
                <c:pt idx="10">
                  <c:v>0.09</c:v>
                </c:pt>
                <c:pt idx="11">
                  <c:v>7.0000000000000007E-2</c:v>
                </c:pt>
                <c:pt idx="12">
                  <c:v>6.9017580000000009E-2</c:v>
                </c:pt>
                <c:pt idx="13">
                  <c:v>0.12139806</c:v>
                </c:pt>
                <c:pt idx="14">
                  <c:v>0.08</c:v>
                </c:pt>
                <c:pt idx="15">
                  <c:v>0.11</c:v>
                </c:pt>
                <c:pt idx="16">
                  <c:v>0.09</c:v>
                </c:pt>
                <c:pt idx="17">
                  <c:v>0.05</c:v>
                </c:pt>
                <c:pt idx="18">
                  <c:v>0.06</c:v>
                </c:pt>
                <c:pt idx="19">
                  <c:v>0.12</c:v>
                </c:pt>
                <c:pt idx="20">
                  <c:v>4.0262320000000004E-2</c:v>
                </c:pt>
                <c:pt idx="21">
                  <c:v>7.0000000000000007E-2</c:v>
                </c:pt>
                <c:pt idx="22">
                  <c:v>0.09</c:v>
                </c:pt>
                <c:pt idx="23">
                  <c:v>7.0000000000000007E-2</c:v>
                </c:pt>
                <c:pt idx="24">
                  <c:v>0.09</c:v>
                </c:pt>
                <c:pt idx="25">
                  <c:v>6.7549400000000009E-2</c:v>
                </c:pt>
                <c:pt idx="26">
                  <c:v>0.12</c:v>
                </c:pt>
                <c:pt idx="27">
                  <c:v>0.3</c:v>
                </c:pt>
                <c:pt idx="28">
                  <c:v>0.11</c:v>
                </c:pt>
                <c:pt idx="29">
                  <c:v>0.15</c:v>
                </c:pt>
                <c:pt idx="30">
                  <c:v>0.18</c:v>
                </c:pt>
                <c:pt idx="31">
                  <c:v>0.16</c:v>
                </c:pt>
                <c:pt idx="32">
                  <c:v>0.09</c:v>
                </c:pt>
              </c:numCache>
            </c:numRef>
          </c:val>
        </c:ser>
        <c:ser>
          <c:idx val="3"/>
          <c:order val="3"/>
          <c:tx>
            <c:strRef>
              <c:f>'ocu ac'!$E$1</c:f>
              <c:strCache>
                <c:ptCount val="1"/>
                <c:pt idx="0">
                  <c:v>Student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668250197941404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583531274742676E-2"/>
                  <c:y val="1.8752930145335234E-3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1.1084718923198759E-2"/>
                  <c:y val="1.4322902679457041E-7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2"/>
              <c:layout>
                <c:manualLayout>
                  <c:x val="1.266825019794140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2.6920031670625511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0"/>
              <c:layout>
                <c:manualLayout>
                  <c:x val="2.3626090148726547E-2"/>
                  <c:y val="1.3270760187024103E-16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ac'!$A$2:$A$34</c:f>
              <c:strCache>
                <c:ptCount val="33"/>
                <c:pt idx="0">
                  <c:v>rise.md</c:v>
                </c:pt>
                <c:pt idx="1">
                  <c:v>mold-street.com</c:v>
                </c:pt>
                <c:pt idx="2">
                  <c:v>anticoruptie.md</c:v>
                </c:pt>
                <c:pt idx="3">
                  <c:v>moldova.org</c:v>
                </c:pt>
                <c:pt idx="4">
                  <c:v>newsmaker.md</c:v>
                </c:pt>
                <c:pt idx="5">
                  <c:v>tv8.md</c:v>
                </c:pt>
                <c:pt idx="6">
                  <c:v>jurnaltv.md</c:v>
                </c:pt>
                <c:pt idx="7">
                  <c:v>point.md</c:v>
                </c:pt>
                <c:pt idx="8">
                  <c:v>europalibera.org</c:v>
                </c:pt>
                <c:pt idx="9">
                  <c:v>unimedia.md</c:v>
                </c:pt>
                <c:pt idx="10">
                  <c:v>ea.md</c:v>
                </c:pt>
                <c:pt idx="11">
                  <c:v>jurnal.md</c:v>
                </c:pt>
                <c:pt idx="12">
                  <c:v>esp.md</c:v>
                </c:pt>
                <c:pt idx="13">
                  <c:v>gismeteo.md</c:v>
                </c:pt>
                <c:pt idx="14">
                  <c:v>protv.md</c:v>
                </c:pt>
                <c:pt idx="15">
                  <c:v>stiri.md</c:v>
                </c:pt>
                <c:pt idx="16">
                  <c:v>noi.md</c:v>
                </c:pt>
                <c:pt idx="17">
                  <c:v>sputnik.md</c:v>
                </c:pt>
                <c:pt idx="18">
                  <c:v>agora.md</c:v>
                </c:pt>
                <c:pt idx="19">
                  <c:v>999.md</c:v>
                </c:pt>
                <c:pt idx="20">
                  <c:v>nokta.md</c:v>
                </c:pt>
                <c:pt idx="21">
                  <c:v>kp.md</c:v>
                </c:pt>
                <c:pt idx="22">
                  <c:v>zdg.md</c:v>
                </c:pt>
                <c:pt idx="23">
                  <c:v>makler.md</c:v>
                </c:pt>
                <c:pt idx="24">
                  <c:v>md.mail.ru</c:v>
                </c:pt>
                <c:pt idx="25">
                  <c:v>diez.md</c:v>
                </c:pt>
                <c:pt idx="26">
                  <c:v>vk.com</c:v>
                </c:pt>
                <c:pt idx="27">
                  <c:v>megogo.net</c:v>
                </c:pt>
                <c:pt idx="28">
                  <c:v>timpul.md</c:v>
                </c:pt>
                <c:pt idx="29">
                  <c:v>perfecte.md</c:v>
                </c:pt>
                <c:pt idx="30">
                  <c:v>ivi.ru</c:v>
                </c:pt>
                <c:pt idx="31">
                  <c:v>ok.ru</c:v>
                </c:pt>
                <c:pt idx="32">
                  <c:v>rutube.ru</c:v>
                </c:pt>
              </c:strCache>
            </c:strRef>
          </c:cat>
          <c:val>
            <c:numRef>
              <c:f>'ocu ac'!$E$2:$E$34</c:f>
              <c:numCache>
                <c:formatCode>0%</c:formatCode>
                <c:ptCount val="33"/>
                <c:pt idx="0">
                  <c:v>0.09</c:v>
                </c:pt>
                <c:pt idx="1">
                  <c:v>0.14788499999999999</c:v>
                </c:pt>
                <c:pt idx="2">
                  <c:v>0.14000000000000001</c:v>
                </c:pt>
                <c:pt idx="3">
                  <c:v>0.16642289999999998</c:v>
                </c:pt>
                <c:pt idx="4">
                  <c:v>0.10929282000000001</c:v>
                </c:pt>
                <c:pt idx="5">
                  <c:v>0.2</c:v>
                </c:pt>
                <c:pt idx="6">
                  <c:v>0.28999999999999998</c:v>
                </c:pt>
                <c:pt idx="7">
                  <c:v>0.14000000000000001</c:v>
                </c:pt>
                <c:pt idx="8">
                  <c:v>0.21915008000000002</c:v>
                </c:pt>
                <c:pt idx="9">
                  <c:v>0.25</c:v>
                </c:pt>
                <c:pt idx="10">
                  <c:v>0.39</c:v>
                </c:pt>
                <c:pt idx="11">
                  <c:v>0.25</c:v>
                </c:pt>
                <c:pt idx="12">
                  <c:v>3.7721320000000003E-2</c:v>
                </c:pt>
                <c:pt idx="13">
                  <c:v>0.12817561999999999</c:v>
                </c:pt>
                <c:pt idx="14">
                  <c:v>0.2</c:v>
                </c:pt>
                <c:pt idx="15">
                  <c:v>0.17</c:v>
                </c:pt>
                <c:pt idx="16">
                  <c:v>0.13</c:v>
                </c:pt>
                <c:pt idx="17">
                  <c:v>0.1</c:v>
                </c:pt>
                <c:pt idx="18">
                  <c:v>0.28000000000000003</c:v>
                </c:pt>
                <c:pt idx="19">
                  <c:v>0.24</c:v>
                </c:pt>
                <c:pt idx="20">
                  <c:v>5.8133859999999996E-2</c:v>
                </c:pt>
                <c:pt idx="21">
                  <c:v>0.04</c:v>
                </c:pt>
                <c:pt idx="22">
                  <c:v>0.26</c:v>
                </c:pt>
                <c:pt idx="23">
                  <c:v>0.2</c:v>
                </c:pt>
                <c:pt idx="24">
                  <c:v>0.17</c:v>
                </c:pt>
                <c:pt idx="25">
                  <c:v>0.44784243999999995</c:v>
                </c:pt>
                <c:pt idx="26">
                  <c:v>0.33</c:v>
                </c:pt>
                <c:pt idx="27">
                  <c:v>0.21</c:v>
                </c:pt>
                <c:pt idx="28">
                  <c:v>0.34</c:v>
                </c:pt>
                <c:pt idx="29">
                  <c:v>0.08</c:v>
                </c:pt>
                <c:pt idx="30">
                  <c:v>0.3</c:v>
                </c:pt>
                <c:pt idx="31">
                  <c:v>0.27</c:v>
                </c:pt>
                <c:pt idx="32">
                  <c:v>0.23</c:v>
                </c:pt>
              </c:numCache>
            </c:numRef>
          </c:val>
        </c:ser>
        <c:ser>
          <c:idx val="4"/>
          <c:order val="4"/>
          <c:tx>
            <c:strRef>
              <c:f>'ocu ac'!$F$1</c:f>
              <c:strCache>
                <c:ptCount val="1"/>
                <c:pt idx="0">
                  <c:v>Housewife / Pensioner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ac'!$A$2:$A$34</c:f>
              <c:strCache>
                <c:ptCount val="33"/>
                <c:pt idx="0">
                  <c:v>rise.md</c:v>
                </c:pt>
                <c:pt idx="1">
                  <c:v>mold-street.com</c:v>
                </c:pt>
                <c:pt idx="2">
                  <c:v>anticoruptie.md</c:v>
                </c:pt>
                <c:pt idx="3">
                  <c:v>moldova.org</c:v>
                </c:pt>
                <c:pt idx="4">
                  <c:v>newsmaker.md</c:v>
                </c:pt>
                <c:pt idx="5">
                  <c:v>tv8.md</c:v>
                </c:pt>
                <c:pt idx="6">
                  <c:v>jurnaltv.md</c:v>
                </c:pt>
                <c:pt idx="7">
                  <c:v>point.md</c:v>
                </c:pt>
                <c:pt idx="8">
                  <c:v>europalibera.org</c:v>
                </c:pt>
                <c:pt idx="9">
                  <c:v>unimedia.md</c:v>
                </c:pt>
                <c:pt idx="10">
                  <c:v>ea.md</c:v>
                </c:pt>
                <c:pt idx="11">
                  <c:v>jurnal.md</c:v>
                </c:pt>
                <c:pt idx="12">
                  <c:v>esp.md</c:v>
                </c:pt>
                <c:pt idx="13">
                  <c:v>gismeteo.md</c:v>
                </c:pt>
                <c:pt idx="14">
                  <c:v>protv.md</c:v>
                </c:pt>
                <c:pt idx="15">
                  <c:v>stiri.md</c:v>
                </c:pt>
                <c:pt idx="16">
                  <c:v>noi.md</c:v>
                </c:pt>
                <c:pt idx="17">
                  <c:v>sputnik.md</c:v>
                </c:pt>
                <c:pt idx="18">
                  <c:v>agora.md</c:v>
                </c:pt>
                <c:pt idx="19">
                  <c:v>999.md</c:v>
                </c:pt>
                <c:pt idx="20">
                  <c:v>nokta.md</c:v>
                </c:pt>
                <c:pt idx="21">
                  <c:v>kp.md</c:v>
                </c:pt>
                <c:pt idx="22">
                  <c:v>zdg.md</c:v>
                </c:pt>
                <c:pt idx="23">
                  <c:v>makler.md</c:v>
                </c:pt>
                <c:pt idx="24">
                  <c:v>md.mail.ru</c:v>
                </c:pt>
                <c:pt idx="25">
                  <c:v>diez.md</c:v>
                </c:pt>
                <c:pt idx="26">
                  <c:v>vk.com</c:v>
                </c:pt>
                <c:pt idx="27">
                  <c:v>megogo.net</c:v>
                </c:pt>
                <c:pt idx="28">
                  <c:v>timpul.md</c:v>
                </c:pt>
                <c:pt idx="29">
                  <c:v>perfecte.md</c:v>
                </c:pt>
                <c:pt idx="30">
                  <c:v>ivi.ru</c:v>
                </c:pt>
                <c:pt idx="31">
                  <c:v>ok.ru</c:v>
                </c:pt>
                <c:pt idx="32">
                  <c:v>rutube.ru</c:v>
                </c:pt>
              </c:strCache>
            </c:strRef>
          </c:cat>
          <c:val>
            <c:numRef>
              <c:f>'ocu ac'!$F$2:$F$34</c:f>
              <c:numCache>
                <c:formatCode>0%</c:formatCode>
                <c:ptCount val="33"/>
                <c:pt idx="0">
                  <c:v>7.0000000000000007E-2</c:v>
                </c:pt>
                <c:pt idx="1">
                  <c:v>0.13723727999999999</c:v>
                </c:pt>
                <c:pt idx="2">
                  <c:v>0.04</c:v>
                </c:pt>
                <c:pt idx="3">
                  <c:v>0.1898484</c:v>
                </c:pt>
                <c:pt idx="4">
                  <c:v>0.25232297999999997</c:v>
                </c:pt>
                <c:pt idx="5">
                  <c:v>0.21</c:v>
                </c:pt>
                <c:pt idx="6">
                  <c:v>0.25</c:v>
                </c:pt>
                <c:pt idx="7">
                  <c:v>0.21</c:v>
                </c:pt>
                <c:pt idx="8">
                  <c:v>0.24919807999999999</c:v>
                </c:pt>
                <c:pt idx="9">
                  <c:v>0.13</c:v>
                </c:pt>
                <c:pt idx="10">
                  <c:v>0.11</c:v>
                </c:pt>
                <c:pt idx="11">
                  <c:v>0.18</c:v>
                </c:pt>
                <c:pt idx="12">
                  <c:v>0.32</c:v>
                </c:pt>
                <c:pt idx="13">
                  <c:v>0.21349314000000003</c:v>
                </c:pt>
                <c:pt idx="14">
                  <c:v>0.12</c:v>
                </c:pt>
                <c:pt idx="15">
                  <c:v>0.21</c:v>
                </c:pt>
                <c:pt idx="16">
                  <c:v>0.24</c:v>
                </c:pt>
                <c:pt idx="17">
                  <c:v>0.28000000000000003</c:v>
                </c:pt>
                <c:pt idx="18">
                  <c:v>0.16</c:v>
                </c:pt>
                <c:pt idx="19">
                  <c:v>0.17</c:v>
                </c:pt>
                <c:pt idx="20">
                  <c:v>0.26</c:v>
                </c:pt>
                <c:pt idx="21">
                  <c:v>0.28000000000000003</c:v>
                </c:pt>
                <c:pt idx="22">
                  <c:v>0.15</c:v>
                </c:pt>
                <c:pt idx="23">
                  <c:v>0.23</c:v>
                </c:pt>
                <c:pt idx="24">
                  <c:v>0.21</c:v>
                </c:pt>
                <c:pt idx="25">
                  <c:v>0.13671191999999999</c:v>
                </c:pt>
                <c:pt idx="26">
                  <c:v>0.17</c:v>
                </c:pt>
                <c:pt idx="27">
                  <c:v>0.18</c:v>
                </c:pt>
                <c:pt idx="28">
                  <c:v>0.13</c:v>
                </c:pt>
                <c:pt idx="29">
                  <c:v>0.12</c:v>
                </c:pt>
                <c:pt idx="30">
                  <c:v>0.18</c:v>
                </c:pt>
                <c:pt idx="31">
                  <c:v>0.33</c:v>
                </c:pt>
                <c:pt idx="32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-1194596672"/>
        <c:axId val="-1194593952"/>
      </c:barChart>
      <c:catAx>
        <c:axId val="-1194596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-1194593952"/>
        <c:crosses val="autoZero"/>
        <c:auto val="1"/>
        <c:lblAlgn val="ctr"/>
        <c:lblOffset val="100"/>
        <c:noMultiLvlLbl val="0"/>
      </c:catAx>
      <c:valAx>
        <c:axId val="-119459395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-1194596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rgbClr val="EABE37"/>
              </a:solidFill>
            </c:spPr>
          </c:dPt>
          <c:dPt>
            <c:idx val="1"/>
            <c:bubble3D val="0"/>
            <c:spPr>
              <a:solidFill>
                <a:srgbClr val="9CC09D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total!$W$2:$W$3</c:f>
              <c:strCache>
                <c:ptCount val="2"/>
                <c:pt idx="0">
                  <c:v>Rural</c:v>
                </c:pt>
                <c:pt idx="1">
                  <c:v>Urban</c:v>
                </c:pt>
              </c:strCache>
            </c:strRef>
          </c:cat>
          <c:val>
            <c:numRef>
              <c:f>total!$X$2:$X$3</c:f>
              <c:numCache>
                <c:formatCode>0%</c:formatCode>
                <c:ptCount val="2"/>
                <c:pt idx="0">
                  <c:v>0.44</c:v>
                </c:pt>
                <c:pt idx="1">
                  <c:v>0.56000000000000005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C0350-6443-4F24-83DC-2DB2A2B8DAA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93788" y="1279525"/>
            <a:ext cx="49149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1D2E3-0EBB-4BA7-A605-1F79E0231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38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429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87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36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9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45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067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94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380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547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95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740" y="2254705"/>
            <a:ext cx="8780384" cy="15557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9480" y="4112895"/>
            <a:ext cx="7230904" cy="18548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2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4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7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9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2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4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17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19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9152" y="290659"/>
            <a:ext cx="2324219" cy="619286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493" y="290659"/>
            <a:ext cx="6800493" cy="61928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88" y="4663972"/>
            <a:ext cx="8780384" cy="1441529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88" y="3076271"/>
            <a:ext cx="8780384" cy="158769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24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49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074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9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23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1487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173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19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6493" y="1693547"/>
            <a:ext cx="4562356" cy="478997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1014" y="1693547"/>
            <a:ext cx="4562356" cy="478997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493" y="1624662"/>
            <a:ext cx="4564150" cy="67708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479" indent="0">
              <a:buNone/>
              <a:defRPr sz="2200" b="1"/>
            </a:lvl2pPr>
            <a:lvl3pPr marL="1004958" indent="0">
              <a:buNone/>
              <a:defRPr sz="2000" b="1"/>
            </a:lvl3pPr>
            <a:lvl4pPr marL="1507437" indent="0">
              <a:buNone/>
              <a:defRPr sz="1800" b="1"/>
            </a:lvl4pPr>
            <a:lvl5pPr marL="2009916" indent="0">
              <a:buNone/>
              <a:defRPr sz="1800" b="1"/>
            </a:lvl5pPr>
            <a:lvl6pPr marL="2512396" indent="0">
              <a:buNone/>
              <a:defRPr sz="1800" b="1"/>
            </a:lvl6pPr>
            <a:lvl7pPr marL="3014874" indent="0">
              <a:buNone/>
              <a:defRPr sz="1800" b="1"/>
            </a:lvl7pPr>
            <a:lvl8pPr marL="3517354" indent="0">
              <a:buNone/>
              <a:defRPr sz="1800" b="1"/>
            </a:lvl8pPr>
            <a:lvl9pPr marL="401983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6493" y="2301744"/>
            <a:ext cx="4564150" cy="418178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7433" y="1624662"/>
            <a:ext cx="4565943" cy="67708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479" indent="0">
              <a:buNone/>
              <a:defRPr sz="2200" b="1"/>
            </a:lvl2pPr>
            <a:lvl3pPr marL="1004958" indent="0">
              <a:buNone/>
              <a:defRPr sz="2000" b="1"/>
            </a:lvl3pPr>
            <a:lvl4pPr marL="1507437" indent="0">
              <a:buNone/>
              <a:defRPr sz="1800" b="1"/>
            </a:lvl4pPr>
            <a:lvl5pPr marL="2009916" indent="0">
              <a:buNone/>
              <a:defRPr sz="1800" b="1"/>
            </a:lvl5pPr>
            <a:lvl6pPr marL="2512396" indent="0">
              <a:buNone/>
              <a:defRPr sz="1800" b="1"/>
            </a:lvl6pPr>
            <a:lvl7pPr marL="3014874" indent="0">
              <a:buNone/>
              <a:defRPr sz="1800" b="1"/>
            </a:lvl7pPr>
            <a:lvl8pPr marL="3517354" indent="0">
              <a:buNone/>
              <a:defRPr sz="1800" b="1"/>
            </a:lvl8pPr>
            <a:lvl9pPr marL="401983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247433" y="2301744"/>
            <a:ext cx="4565943" cy="418178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97" y="288979"/>
            <a:ext cx="3398454" cy="122983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38690" y="288982"/>
            <a:ext cx="5774680" cy="6194545"/>
          </a:xfrm>
        </p:spPr>
        <p:txBody>
          <a:bodyPr/>
          <a:lstStyle>
            <a:lvl1pPr>
              <a:defRPr sz="34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497" y="1518819"/>
            <a:ext cx="3398454" cy="4964708"/>
          </a:xfrm>
        </p:spPr>
        <p:txBody>
          <a:bodyPr/>
          <a:lstStyle>
            <a:lvl1pPr marL="0" indent="0">
              <a:buNone/>
              <a:defRPr sz="1500"/>
            </a:lvl1pPr>
            <a:lvl2pPr marL="502479" indent="0">
              <a:buNone/>
              <a:defRPr sz="1400"/>
            </a:lvl2pPr>
            <a:lvl3pPr marL="1004958" indent="0">
              <a:buNone/>
              <a:defRPr sz="1100"/>
            </a:lvl3pPr>
            <a:lvl4pPr marL="1507437" indent="0">
              <a:buNone/>
              <a:defRPr sz="1000"/>
            </a:lvl4pPr>
            <a:lvl5pPr marL="2009916" indent="0">
              <a:buNone/>
              <a:defRPr sz="1000"/>
            </a:lvl5pPr>
            <a:lvl6pPr marL="2512396" indent="0">
              <a:buNone/>
              <a:defRPr sz="1000"/>
            </a:lvl6pPr>
            <a:lvl7pPr marL="3014874" indent="0">
              <a:buNone/>
              <a:defRPr sz="1000"/>
            </a:lvl7pPr>
            <a:lvl8pPr marL="3517354" indent="0">
              <a:buNone/>
              <a:defRPr sz="1000"/>
            </a:lvl8pPr>
            <a:lvl9pPr marL="401983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725" y="5080637"/>
            <a:ext cx="6197918" cy="59979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4725" y="648520"/>
            <a:ext cx="6197918" cy="4354830"/>
          </a:xfrm>
        </p:spPr>
        <p:txBody>
          <a:bodyPr/>
          <a:lstStyle>
            <a:lvl1pPr marL="0" indent="0">
              <a:buNone/>
              <a:defRPr sz="3400"/>
            </a:lvl1pPr>
            <a:lvl2pPr marL="502479" indent="0">
              <a:buNone/>
              <a:defRPr sz="3100"/>
            </a:lvl2pPr>
            <a:lvl3pPr marL="1004958" indent="0">
              <a:buNone/>
              <a:defRPr sz="2600"/>
            </a:lvl3pPr>
            <a:lvl4pPr marL="1507437" indent="0">
              <a:buNone/>
              <a:defRPr sz="2200"/>
            </a:lvl4pPr>
            <a:lvl5pPr marL="2009916" indent="0">
              <a:buNone/>
              <a:defRPr sz="2200"/>
            </a:lvl5pPr>
            <a:lvl6pPr marL="2512396" indent="0">
              <a:buNone/>
              <a:defRPr sz="2200"/>
            </a:lvl6pPr>
            <a:lvl7pPr marL="3014874" indent="0">
              <a:buNone/>
              <a:defRPr sz="2200"/>
            </a:lvl7pPr>
            <a:lvl8pPr marL="3517354" indent="0">
              <a:buNone/>
              <a:defRPr sz="2200"/>
            </a:lvl8pPr>
            <a:lvl9pPr marL="4019832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4725" y="5680436"/>
            <a:ext cx="6197918" cy="851813"/>
          </a:xfrm>
        </p:spPr>
        <p:txBody>
          <a:bodyPr/>
          <a:lstStyle>
            <a:lvl1pPr marL="0" indent="0">
              <a:buNone/>
              <a:defRPr sz="1500"/>
            </a:lvl1pPr>
            <a:lvl2pPr marL="502479" indent="0">
              <a:buNone/>
              <a:defRPr sz="1400"/>
            </a:lvl2pPr>
            <a:lvl3pPr marL="1004958" indent="0">
              <a:buNone/>
              <a:defRPr sz="1100"/>
            </a:lvl3pPr>
            <a:lvl4pPr marL="1507437" indent="0">
              <a:buNone/>
              <a:defRPr sz="1000"/>
            </a:lvl4pPr>
            <a:lvl5pPr marL="2009916" indent="0">
              <a:buNone/>
              <a:defRPr sz="1000"/>
            </a:lvl5pPr>
            <a:lvl6pPr marL="2512396" indent="0">
              <a:buNone/>
              <a:defRPr sz="1000"/>
            </a:lvl6pPr>
            <a:lvl7pPr marL="3014874" indent="0">
              <a:buNone/>
              <a:defRPr sz="1000"/>
            </a:lvl7pPr>
            <a:lvl8pPr marL="3517354" indent="0">
              <a:buNone/>
              <a:defRPr sz="1000"/>
            </a:lvl8pPr>
            <a:lvl9pPr marL="401983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93" y="290658"/>
            <a:ext cx="9296877" cy="1209675"/>
          </a:xfrm>
          <a:prstGeom prst="rect">
            <a:avLst/>
          </a:prstGeom>
        </p:spPr>
        <p:txBody>
          <a:bodyPr vert="horz" lIns="100496" tIns="50248" rIns="100496" bIns="5024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493" y="1693547"/>
            <a:ext cx="9296877" cy="4789979"/>
          </a:xfrm>
          <a:prstGeom prst="rect">
            <a:avLst/>
          </a:prstGeom>
        </p:spPr>
        <p:txBody>
          <a:bodyPr vert="horz" lIns="100496" tIns="50248" rIns="100496" bIns="5024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6493" y="6727139"/>
            <a:ext cx="2410301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EA34-750E-45CF-8DF1-8AA04EF0DE67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29370" y="6727139"/>
            <a:ext cx="3271123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03070" y="6727139"/>
            <a:ext cx="2410301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 dir="u"/>
  </p:transition>
  <p:txStyles>
    <p:titleStyle>
      <a:lvl1pPr algn="ctr" defTabSz="1004958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858" indent="-376858" algn="l" defTabSz="1004958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16528" indent="-314049" algn="l" defTabSz="1004958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6197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8677" indent="-251240" algn="l" defTabSz="1004958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1155" indent="-251240" algn="l" defTabSz="1004958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3634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114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68593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1071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479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958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437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9916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396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4874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17354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19832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2.xml"/><Relationship Id="rId5" Type="http://schemas.openxmlformats.org/officeDocument/2006/relationships/image" Target="../media/image11.png"/><Relationship Id="rId4" Type="http://schemas.openxmlformats.org/officeDocument/2006/relationships/chart" Target="../charts/char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4.xml"/><Relationship Id="rId5" Type="http://schemas.openxmlformats.org/officeDocument/2006/relationships/image" Target="../media/image12.png"/><Relationship Id="rId4" Type="http://schemas.openxmlformats.org/officeDocument/2006/relationships/chart" Target="../charts/char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12" descr="Untitled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427" y="532681"/>
            <a:ext cx="3600000" cy="4312413"/>
          </a:xfrm>
          <a:prstGeom prst="rect">
            <a:avLst/>
          </a:prstGeom>
        </p:spPr>
      </p:pic>
      <p:pic>
        <p:nvPicPr>
          <p:cNvPr id="7" name="Рисунок 16" descr="Untitled-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6539" y="1252761"/>
            <a:ext cx="1807206" cy="18002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04492" y="1684809"/>
            <a:ext cx="4420569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dirty="0" smtClean="0">
                <a:solidFill>
                  <a:schemeClr val="bg1">
                    <a:lumMod val="50000"/>
                  </a:schemeClr>
                </a:solidFill>
              </a:rPr>
              <a:t>NOVEMBER 2020 </a:t>
            </a:r>
            <a:endParaRPr lang="it-IT" dirty="0">
              <a:solidFill>
                <a:schemeClr val="bg1">
                  <a:lumMod val="50000"/>
                </a:schemeClr>
              </a:solidFill>
            </a:endParaRPr>
          </a:p>
          <a:p>
            <a:pPr fontAlgn="ctr"/>
            <a:r>
              <a:rPr lang="it-IT" sz="4000" b="1" dirty="0" smtClean="0">
                <a:solidFill>
                  <a:schemeClr val="bg1">
                    <a:lumMod val="50000"/>
                  </a:schemeClr>
                </a:solidFill>
              </a:rPr>
              <a:t>ONLINE AUDIENCE </a:t>
            </a:r>
          </a:p>
          <a:p>
            <a:pPr fontAlgn="ctr"/>
            <a:r>
              <a:rPr lang="it-IT" sz="4000" b="1" dirty="0" smtClean="0">
                <a:solidFill>
                  <a:schemeClr val="bg1">
                    <a:lumMod val="50000"/>
                  </a:schemeClr>
                </a:solidFill>
              </a:rPr>
              <a:t>STUDY REPORT</a:t>
            </a:r>
          </a:p>
          <a:p>
            <a:pPr fontAlgn="ctr"/>
            <a:endParaRPr lang="it-IT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fontAlgn="ctr"/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.MD INTERNET POPULATION - 1 843</a:t>
            </a:r>
            <a:r>
              <a:rPr lang="ro-RO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327</a:t>
            </a:r>
          </a:p>
          <a:p>
            <a:pPr fontAlgn="ctr"/>
            <a:r>
              <a:rPr lang="en-US" b="1" dirty="0" smtClean="0">
                <a:solidFill>
                  <a:srgbClr val="376092"/>
                </a:solidFill>
              </a:rPr>
              <a:t>MOBILE + DESKTOP</a:t>
            </a:r>
            <a:endParaRPr lang="it-IT" b="1" dirty="0">
              <a:solidFill>
                <a:srgbClr val="376092"/>
              </a:solidFill>
            </a:endParaRPr>
          </a:p>
        </p:txBody>
      </p:sp>
      <p:pic>
        <p:nvPicPr>
          <p:cNvPr id="15" name="Рисунок 15" descr="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13203" y="6365329"/>
            <a:ext cx="2243420" cy="55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97182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578899" y="249420"/>
            <a:ext cx="1156076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URBAN / RURAL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0309083"/>
              </p:ext>
            </p:extLst>
          </p:nvPr>
        </p:nvGraphicFramePr>
        <p:xfrm>
          <a:off x="8022451" y="1485885"/>
          <a:ext cx="2307412" cy="212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2" name="Picture 4" descr="G:\descarcari\icomoon_4_icons\PNG\home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38610" y="1918669"/>
            <a:ext cx="360000" cy="360000"/>
          </a:xfrm>
          <a:prstGeom prst="rect">
            <a:avLst/>
          </a:prstGeom>
          <a:noFill/>
        </p:spPr>
      </p:pic>
      <p:pic>
        <p:nvPicPr>
          <p:cNvPr id="2053" name="Picture 5" descr="G:\descarcari\icomoon_4_icons\PNG\offic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780652" y="2817113"/>
            <a:ext cx="360000" cy="3600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NOVEMBER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18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2545168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rot="10800000">
            <a:off x="263613" y="201268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263613" y="56130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18212" y="266988"/>
            <a:ext cx="1156076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URBAN / RURAL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170340" y="246241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sp>
        <p:nvSpPr>
          <p:cNvPr id="15" name="Прямоугольник 46"/>
          <p:cNvSpPr/>
          <p:nvPr/>
        </p:nvSpPr>
        <p:spPr>
          <a:xfrm>
            <a:off x="2826524" y="246241"/>
            <a:ext cx="1042263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200" dirty="0" smtClean="0">
                <a:solidFill>
                  <a:srgbClr val="52687D"/>
                </a:solidFill>
              </a:rPr>
              <a:t>PC / MOBILE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268072"/>
              </p:ext>
            </p:extLst>
          </p:nvPr>
        </p:nvGraphicFramePr>
        <p:xfrm>
          <a:off x="18214" y="817565"/>
          <a:ext cx="10187277" cy="64404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2117"/>
                <a:gridCol w="1486290"/>
                <a:gridCol w="1486290"/>
                <a:gridCol w="1486290"/>
                <a:gridCol w="1486290"/>
              </a:tblGrid>
              <a:tr h="1894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Site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Urban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Rural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9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pc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phones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pc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phones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ctr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ea.md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esp.md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europalibera.org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gismeteo.md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agora.md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jurnal.md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jurnaltv.md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kp.md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md.mail.ru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ok.ru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vk.com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makler.md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ivi.ru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megogo.net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moldova.org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53%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mold-street.com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newsmaker.md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nokta.md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sputnik.md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tv8.md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diez.md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timpul.md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perfecte.md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49%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protv.md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rise.md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-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999.md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point.md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stiri.md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anticoruptie.md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68%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unimedia.md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  <a:tr h="1894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zdg.md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6046" marR="6403" marT="6403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03" marR="6403" marT="640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91362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786951" y="249420"/>
            <a:ext cx="739295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REGION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22" name="Диаграм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6588868"/>
              </p:ext>
            </p:extLst>
          </p:nvPr>
        </p:nvGraphicFramePr>
        <p:xfrm>
          <a:off x="8022452" y="1485886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4" name="Рисунок 23" descr="Безымянный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2454" y="4652017"/>
            <a:ext cx="986618" cy="1620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NOVEMBER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19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9956420"/>
              </p:ext>
            </p:extLst>
          </p:nvPr>
        </p:nvGraphicFramePr>
        <p:xfrm>
          <a:off x="1" y="0"/>
          <a:ext cx="8022452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238550" y="241281"/>
            <a:ext cx="1822925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>
                <a:solidFill>
                  <a:srgbClr val="52687D"/>
                </a:solidFill>
                <a:latin typeface="Netto OT Bold" pitchFamily="2" charset="0"/>
              </a:rPr>
              <a:t>HOUSEHOLD NET INCOME</a:t>
            </a:r>
            <a:endParaRPr lang="ru-RU" sz="1400" b="1" dirty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4456068"/>
              </p:ext>
            </p:extLst>
          </p:nvPr>
        </p:nvGraphicFramePr>
        <p:xfrm>
          <a:off x="8022451" y="1485885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9" name="Рисунок 18" descr="Безымянный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0485" y="4761917"/>
            <a:ext cx="1351574" cy="14400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NOVEMBER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18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1024563"/>
              </p:ext>
            </p:extLst>
          </p:nvPr>
        </p:nvGraphicFramePr>
        <p:xfrm>
          <a:off x="0" y="0"/>
          <a:ext cx="8045251" cy="7258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rot="10800000">
            <a:off x="628483" y="201268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628483" y="56130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18212" y="266988"/>
            <a:ext cx="1822925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>
                <a:solidFill>
                  <a:srgbClr val="52687D"/>
                </a:solidFill>
                <a:latin typeface="Netto OT Bold" pitchFamily="2" charset="0"/>
              </a:rPr>
              <a:t>HOUSEHOLD NET INCOME</a:t>
            </a:r>
            <a:endParaRPr lang="ru-RU" sz="1400" b="1" dirty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890420" y="246241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sp>
        <p:nvSpPr>
          <p:cNvPr id="15" name="Прямоугольник 46"/>
          <p:cNvSpPr/>
          <p:nvPr/>
        </p:nvSpPr>
        <p:spPr>
          <a:xfrm>
            <a:off x="3546604" y="246241"/>
            <a:ext cx="1042263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200" dirty="0" smtClean="0">
                <a:solidFill>
                  <a:srgbClr val="52687D"/>
                </a:solidFill>
              </a:rPr>
              <a:t>PC / MOBILE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162824"/>
              </p:ext>
            </p:extLst>
          </p:nvPr>
        </p:nvGraphicFramePr>
        <p:xfrm>
          <a:off x="18209" y="817555"/>
          <a:ext cx="10311651" cy="7498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5739"/>
                <a:gridCol w="1145739"/>
                <a:gridCol w="1145739"/>
                <a:gridCol w="1145739"/>
                <a:gridCol w="1145739"/>
                <a:gridCol w="1145739"/>
                <a:gridCol w="1145739"/>
                <a:gridCol w="1145739"/>
                <a:gridCol w="1145739"/>
              </a:tblGrid>
              <a:tr h="11104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Site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&lt;8k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8k-16k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16k- 30k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&gt;30k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&lt;8k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8k-16k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16k- 30k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&gt;30k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ctr"/>
                </a:tc>
              </a:tr>
              <a:tr h="111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pc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phones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312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anticoruptie.md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15%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11104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rise.md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53%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33312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mold-street.com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16%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moldova.org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36%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jurnal.md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jurnaltv.md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10%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11104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kp.md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md.mail.ru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11104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ok.ru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11104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vk.com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makler.md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11104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ivi.ru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megogo.net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74%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11104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agora.md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gismeteo.md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33312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newsmaker.md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nokta.md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22%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33312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europalibera.org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sputnik.md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11104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tv8.md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diez.md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timpul.md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perfecte.md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30%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18%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10%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protv.md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11104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esp.md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11104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999.md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point.md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11104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stiri.md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11104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31%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222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unimedia.md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  <a:tr h="11104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zdg.md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303" marR="3754" marT="375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754" marR="3754" marT="375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51447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3" y="-144460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3" y="-144460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3" y="-144460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0" y="6869387"/>
            <a:ext cx="1080001" cy="267380"/>
          </a:xfrm>
          <a:prstGeom prst="rect">
            <a:avLst/>
          </a:prstGeom>
        </p:spPr>
      </p:pic>
      <p:cxnSp>
        <p:nvCxnSpPr>
          <p:cNvPr id="18" name="Łącznik prostoliniowy 10"/>
          <p:cNvCxnSpPr/>
          <p:nvPr/>
        </p:nvCxnSpPr>
        <p:spPr>
          <a:xfrm flipV="1">
            <a:off x="8045249" y="748707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40"/>
          <p:cNvCxnSpPr/>
          <p:nvPr/>
        </p:nvCxnSpPr>
        <p:spPr>
          <a:xfrm rot="10800000">
            <a:off x="8893040" y="205721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41"/>
          <p:cNvCxnSpPr/>
          <p:nvPr/>
        </p:nvCxnSpPr>
        <p:spPr>
          <a:xfrm rot="10800000">
            <a:off x="8893040" y="565762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11"/>
          <p:cNvSpPr/>
          <p:nvPr/>
        </p:nvSpPr>
        <p:spPr>
          <a:xfrm>
            <a:off x="8261273" y="637390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24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044894"/>
              </p:ext>
            </p:extLst>
          </p:nvPr>
        </p:nvGraphicFramePr>
        <p:xfrm>
          <a:off x="8328851" y="1485887"/>
          <a:ext cx="1765300" cy="1714512"/>
        </p:xfrm>
        <a:graphic>
          <a:graphicData uri="http://schemas.openxmlformats.org/drawingml/2006/table">
            <a:tbl>
              <a:tblPr/>
              <a:tblGrid>
                <a:gridCol w="800100"/>
                <a:gridCol w="965200"/>
              </a:tblGrid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4F81BD"/>
                          </a:solidFill>
                          <a:latin typeface="Calibri"/>
                        </a:rPr>
                        <a:t>Platform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4F81BD"/>
                          </a:solidFill>
                          <a:latin typeface="Calibri"/>
                        </a:rPr>
                        <a:t>Population</a:t>
                      </a: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PC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r>
                        <a:rPr lang="it-IT" sz="11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it-IT" sz="11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135</a:t>
                      </a:r>
                      <a:r>
                        <a:rPr lang="it-IT" sz="11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it-IT" sz="11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131</a:t>
                      </a:r>
                      <a:endParaRPr lang="it-IT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Phone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1 508</a:t>
                      </a:r>
                      <a:r>
                        <a:rPr lang="it-IT" sz="11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it-IT" sz="11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815</a:t>
                      </a:r>
                      <a:endParaRPr lang="it-IT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 </a:t>
                      </a:r>
                      <a:r>
                        <a:rPr lang="it-IT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843</a:t>
                      </a:r>
                      <a:r>
                        <a:rPr lang="ro-RO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327</a:t>
                      </a:r>
                      <a:endParaRPr lang="it-IT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114300" marR="9525" marT="9525" marB="0" anchor="ctr">
                    <a:lnL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EABE37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5" name="Прямоугольник 18"/>
          <p:cNvSpPr/>
          <p:nvPr/>
        </p:nvSpPr>
        <p:spPr>
          <a:xfrm>
            <a:off x="8736829" y="249422"/>
            <a:ext cx="841887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PLATFORM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49403" y="6581355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NOVEMBER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824975"/>
              </p:ext>
            </p:extLst>
          </p:nvPr>
        </p:nvGraphicFramePr>
        <p:xfrm>
          <a:off x="0" y="0"/>
          <a:ext cx="8045252" cy="7258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5560"/>
                <a:gridCol w="1008282"/>
                <a:gridCol w="1008282"/>
                <a:gridCol w="1008282"/>
                <a:gridCol w="1008282"/>
                <a:gridCol w="1008282"/>
                <a:gridCol w="1008282"/>
              </a:tblGrid>
              <a:tr h="20712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REAL USERS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REACH INTERNET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Site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total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pc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phones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total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pc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phones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999.md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671.890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232.948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651.531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point.md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473.188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153.334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455.007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stiri.md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467.691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81.041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437.211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md.mail.ru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410.383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396.620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42.372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tv8.md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385.261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52.318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371.488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ok.ru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371.889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250.657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308.246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jurnal.md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356.485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39.919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341.328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vk.com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352.213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187.276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277.379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zdg.md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350.896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46.725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326.556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newsmaker.md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338.889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39.106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321.615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gismeteo.md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320.039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81.753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286.486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sputnik.md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284.162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82.725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227.818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makler.md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249.395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56.914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217.594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protv.md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242.739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63.662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231.978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diez.md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215.551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41.503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189.323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213.411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54.737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176.145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agora.md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213.185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38.517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193.676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unimedia.md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196.507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40.542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178.780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kp.md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188.401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51.043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156.768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ivi.ru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188.309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84.218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124.149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174.661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16.582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161.756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timpul.md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169.210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32.023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145.006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esp.md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145.655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24.794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134.879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jurnaltv.md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106.867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23.522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89.363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perfecte.md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90.287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27.364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75.213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europalibera.org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86.708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24.163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66.087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megogo.net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71.439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34.264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43.862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nokta.md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64.688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4.082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60.705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moldova.org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36.892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6.286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31.707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anticoruptie.md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32.639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6.399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26.332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mold-street.com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29.735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6.727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23.344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rise.md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22.126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3.708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  <a:tr h="2071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rutube.ru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40" marR="5695" marT="569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16.359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-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95" marR="5695" marT="569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2141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NOVEMBER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915083" y="249420"/>
            <a:ext cx="465182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SEX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3676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9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2430108"/>
              </p:ext>
            </p:extLst>
          </p:nvPr>
        </p:nvGraphicFramePr>
        <p:xfrm>
          <a:off x="8100000" y="1085454"/>
          <a:ext cx="216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2" descr="G:\descarcari\icomoon_1_icons\PNG\ma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97042" y="2333448"/>
            <a:ext cx="360000" cy="360000"/>
          </a:xfrm>
          <a:prstGeom prst="rect">
            <a:avLst/>
          </a:prstGeom>
          <a:noFill/>
        </p:spPr>
      </p:pic>
      <p:pic>
        <p:nvPicPr>
          <p:cNvPr id="1027" name="Picture 3" descr="G:\descarcari\icomoon_1_icons\PNG\woma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65538" y="1709554"/>
            <a:ext cx="360000" cy="360000"/>
          </a:xfrm>
          <a:prstGeom prst="rect">
            <a:avLst/>
          </a:prstGeom>
          <a:noFill/>
        </p:spPr>
      </p:pic>
      <p:graphicFrame>
        <p:nvGraphicFramePr>
          <p:cNvPr id="26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7549618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185499"/>
              </p:ext>
            </p:extLst>
          </p:nvPr>
        </p:nvGraphicFramePr>
        <p:xfrm>
          <a:off x="-2" y="748457"/>
          <a:ext cx="10329863" cy="67898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2239"/>
                <a:gridCol w="1294604"/>
                <a:gridCol w="1294604"/>
                <a:gridCol w="1294604"/>
                <a:gridCol w="1294604"/>
                <a:gridCol w="1294604"/>
                <a:gridCol w="1294604"/>
              </a:tblGrid>
              <a:tr h="180822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women</a:t>
                      </a:r>
                      <a:endParaRPr lang="en-US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effectLst/>
                          <a:latin typeface="+mn-lt"/>
                        </a:rPr>
                        <a:t>men</a:t>
                      </a:r>
                      <a:endParaRPr lang="en-US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women</a:t>
                      </a:r>
                      <a:endParaRPr lang="en-US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effectLst/>
                          <a:latin typeface="+mn-lt"/>
                        </a:rPr>
                        <a:t>men</a:t>
                      </a:r>
                      <a:endParaRPr lang="en-US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effectLst/>
                          <a:latin typeface="Calibri" panose="020F0502020204030204" pitchFamily="34" charset="0"/>
                        </a:rPr>
                        <a:t>women</a:t>
                      </a:r>
                      <a:endParaRPr lang="en-US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effectLst/>
                          <a:latin typeface="+mn-lt"/>
                        </a:rPr>
                        <a:t>men</a:t>
                      </a:r>
                      <a:endParaRPr lang="en-US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 dirty="0" smtClean="0">
                          <a:effectLst/>
                        </a:rPr>
                        <a:t>  Site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total</a:t>
                      </a:r>
                      <a:endParaRPr lang="en-US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pc</a:t>
                      </a:r>
                      <a:endParaRPr lang="en-US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phones</a:t>
                      </a:r>
                      <a:endParaRPr lang="en-US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 dirty="0">
                          <a:effectLst/>
                        </a:rPr>
                        <a:t>ea.md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23%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80%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78%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rutube.ru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77%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23%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-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moldova.org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67%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65%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68%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diez.md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67%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79%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21%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moldovenii.md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59%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41%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ok.ru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60%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40%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 dirty="0">
                          <a:effectLst/>
                        </a:rPr>
                        <a:t>timpul.md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59%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49%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51%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39%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perfecte.md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58%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44%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56%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63%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jurnal.md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24%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55%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ivi.ru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56%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59%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md.mail.ru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44%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48%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52%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zdg.md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49%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44%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vk.com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46%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44%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tv8.md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35%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47%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jurnaltv.md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52%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makler.md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53%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47%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noi.md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46%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sputnik.md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53%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stiri.md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40%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60%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50%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50%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unimedia.md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51%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agora.md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59%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54%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gismeteo.md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48%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52%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nokta.md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54%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europalibera.org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59%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newsmaker.md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56%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protv.md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56%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999.md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55%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mold-street.com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70%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53%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point.md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57%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esp.md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80%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57%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megogo.net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65%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58%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kp.md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63%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63%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>
                          <a:effectLst/>
                        </a:rPr>
                        <a:t>anticoruptie.md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68%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69%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  <a:tr h="180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u="none" strike="noStrike" dirty="0">
                          <a:effectLst/>
                        </a:rPr>
                        <a:t>rise.md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4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71%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34%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66%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-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/>
                </a:tc>
              </a:tr>
            </a:tbl>
          </a:graphicData>
        </a:graphic>
      </p:graphicFrame>
      <p:sp>
        <p:nvSpPr>
          <p:cNvPr id="22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25" name="Прямая соединительная линия 40"/>
          <p:cNvCxnSpPr/>
          <p:nvPr/>
        </p:nvCxnSpPr>
        <p:spPr>
          <a:xfrm rot="10800000">
            <a:off x="299362" y="201268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41"/>
          <p:cNvCxnSpPr/>
          <p:nvPr/>
        </p:nvCxnSpPr>
        <p:spPr>
          <a:xfrm rot="10800000">
            <a:off x="299362" y="56130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43"/>
          <p:cNvSpPr/>
          <p:nvPr/>
        </p:nvSpPr>
        <p:spPr>
          <a:xfrm>
            <a:off x="321403" y="266988"/>
            <a:ext cx="404268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SEX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28" name="Прямоугольник 46"/>
          <p:cNvSpPr/>
          <p:nvPr/>
        </p:nvSpPr>
        <p:spPr>
          <a:xfrm>
            <a:off x="952208" y="246241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sp>
        <p:nvSpPr>
          <p:cNvPr id="29" name="Прямоугольник 46"/>
          <p:cNvSpPr/>
          <p:nvPr/>
        </p:nvSpPr>
        <p:spPr>
          <a:xfrm>
            <a:off x="2608392" y="246241"/>
            <a:ext cx="1548427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200" dirty="0" smtClean="0">
                <a:solidFill>
                  <a:srgbClr val="52687D"/>
                </a:solidFill>
              </a:rPr>
              <a:t>TOTAL / PC / MOBILE </a:t>
            </a:r>
          </a:p>
        </p:txBody>
      </p:sp>
    </p:spTree>
    <p:extLst>
      <p:ext uri="{BB962C8B-B14F-4D97-AF65-F5344CB8AC3E}">
        <p14:creationId xmlns:p14="http://schemas.microsoft.com/office/powerpoint/2010/main" val="38426518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915083" y="271439"/>
            <a:ext cx="493458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AGE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18" name="Рисунок 17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5346" y="4254710"/>
            <a:ext cx="750921" cy="1800000"/>
          </a:xfrm>
          <a:prstGeom prst="rect">
            <a:avLst/>
          </a:prstGeom>
        </p:spPr>
      </p:pic>
      <p:graphicFrame>
        <p:nvGraphicFramePr>
          <p:cNvPr id="17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9366826"/>
              </p:ext>
            </p:extLst>
          </p:nvPr>
        </p:nvGraphicFramePr>
        <p:xfrm>
          <a:off x="8066723" y="1404461"/>
          <a:ext cx="2263140" cy="285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NOVEMBER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27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8697946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265440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265440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rot="10800000">
            <a:off x="301470" y="201268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301470" y="56130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323511" y="266988"/>
            <a:ext cx="493458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AGE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954316" y="246241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sp>
        <p:nvSpPr>
          <p:cNvPr id="15" name="Прямоугольник 46"/>
          <p:cNvSpPr/>
          <p:nvPr/>
        </p:nvSpPr>
        <p:spPr>
          <a:xfrm>
            <a:off x="2610500" y="246241"/>
            <a:ext cx="1042263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200" dirty="0" smtClean="0">
                <a:solidFill>
                  <a:srgbClr val="52687D"/>
                </a:solidFill>
              </a:rPr>
              <a:t>PC / MOBILE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722826"/>
              </p:ext>
            </p:extLst>
          </p:nvPr>
        </p:nvGraphicFramePr>
        <p:xfrm>
          <a:off x="4" y="748698"/>
          <a:ext cx="10329858" cy="72357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0471"/>
                <a:gridCol w="720080"/>
                <a:gridCol w="1036683"/>
                <a:gridCol w="1051549"/>
                <a:gridCol w="826607"/>
                <a:gridCol w="939078"/>
                <a:gridCol w="826603"/>
                <a:gridCol w="1051553"/>
                <a:gridCol w="1036679"/>
                <a:gridCol w="841477"/>
                <a:gridCol w="939078"/>
              </a:tblGrid>
              <a:tr h="240903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Site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[15-19]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[</a:t>
                      </a:r>
                      <a:r>
                        <a:rPr lang="en-US" sz="1200" b="1" u="none" strike="noStrike" dirty="0" smtClean="0">
                          <a:effectLst/>
                        </a:rPr>
                        <a:t>20-29</a:t>
                      </a:r>
                      <a:r>
                        <a:rPr lang="en-US" sz="1200" b="1" u="none" strike="noStrike" dirty="0">
                          <a:effectLst/>
                        </a:rPr>
                        <a:t>]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[</a:t>
                      </a:r>
                      <a:r>
                        <a:rPr lang="en-US" sz="1200" b="1" u="none" strike="noStrike" dirty="0" smtClean="0">
                          <a:effectLst/>
                        </a:rPr>
                        <a:t>30-39</a:t>
                      </a:r>
                      <a:r>
                        <a:rPr lang="en-US" sz="1200" b="1" u="none" strike="noStrike" dirty="0">
                          <a:effectLst/>
                        </a:rPr>
                        <a:t>]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[40-49]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[50+]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[15-19]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[</a:t>
                      </a:r>
                      <a:r>
                        <a:rPr lang="en-US" sz="1200" b="1" u="none" strike="noStrike" dirty="0" smtClean="0">
                          <a:effectLst/>
                        </a:rPr>
                        <a:t>20-29</a:t>
                      </a:r>
                      <a:r>
                        <a:rPr lang="en-US" sz="1200" b="1" u="none" strike="noStrike" dirty="0">
                          <a:effectLst/>
                        </a:rPr>
                        <a:t>]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[</a:t>
                      </a:r>
                      <a:r>
                        <a:rPr lang="en-US" sz="1200" b="1" u="none" strike="noStrike" dirty="0" smtClean="0">
                          <a:effectLst/>
                        </a:rPr>
                        <a:t>30-39</a:t>
                      </a:r>
                      <a:r>
                        <a:rPr lang="en-US" sz="1200" b="1" u="none" strike="noStrike" dirty="0">
                          <a:effectLst/>
                        </a:rPr>
                        <a:t>]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[40-49]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[50+]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</a:tr>
              <a:tr h="1711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pc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phones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0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anticoruptie.md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esp.md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rise.md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perfecte.md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rutube.ru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jurnaltv.md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kp.md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nokta.md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240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mold-street.com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36%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moldova.org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megogo.net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ivi.ru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moldovenii.md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makler.md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vk.com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ok.ru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240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newsmaker.md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md.mail.ru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jurnal.md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sputnik.md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tv8.md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diez.md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timpul.md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agora.md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protv.md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gismeteo.md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999.md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point.md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stiri.md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240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europalibera.org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unimedia.md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  <a:tr h="171124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zdg.md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024" marR="3402" marT="340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02" marR="3402" marT="3402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4961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652488" y="271439"/>
            <a:ext cx="1036556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EDUCATION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17" name="Рисунок 16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0453" y="4349105"/>
            <a:ext cx="1166896" cy="1800000"/>
          </a:xfrm>
          <a:prstGeom prst="rect">
            <a:avLst/>
          </a:prstGeom>
        </p:spPr>
      </p:pic>
      <p:graphicFrame>
        <p:nvGraphicFramePr>
          <p:cNvPr id="19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4666836"/>
              </p:ext>
            </p:extLst>
          </p:nvPr>
        </p:nvGraphicFramePr>
        <p:xfrm>
          <a:off x="8026230" y="1328473"/>
          <a:ext cx="2307600" cy="285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7236821"/>
              </p:ext>
            </p:extLst>
          </p:nvPr>
        </p:nvGraphicFramePr>
        <p:xfrm>
          <a:off x="43329" y="0"/>
          <a:ext cx="7960028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NOVEMBER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rot="10800000">
            <a:off x="335621" y="201268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335621" y="56130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124371" y="266988"/>
            <a:ext cx="946083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EDUCATION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098332" y="246241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sp>
        <p:nvSpPr>
          <p:cNvPr id="15" name="Прямоугольник 46"/>
          <p:cNvSpPr/>
          <p:nvPr/>
        </p:nvSpPr>
        <p:spPr>
          <a:xfrm>
            <a:off x="2754516" y="246241"/>
            <a:ext cx="1042263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200" dirty="0" smtClean="0">
                <a:solidFill>
                  <a:srgbClr val="52687D"/>
                </a:solidFill>
              </a:rPr>
              <a:t>PC / MOBILE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463840"/>
              </p:ext>
            </p:extLst>
          </p:nvPr>
        </p:nvGraphicFramePr>
        <p:xfrm>
          <a:off x="1" y="817547"/>
          <a:ext cx="10329859" cy="6781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4821"/>
                <a:gridCol w="827769"/>
                <a:gridCol w="827769"/>
                <a:gridCol w="965728"/>
                <a:gridCol w="965728"/>
                <a:gridCol w="827769"/>
                <a:gridCol w="948484"/>
                <a:gridCol w="948484"/>
                <a:gridCol w="827769"/>
                <a:gridCol w="827769"/>
                <a:gridCol w="827769"/>
              </a:tblGrid>
              <a:tr h="1789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Site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pc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phones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78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Middle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Specialized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Lyceum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College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University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Middle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Specialized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Lyceum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College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University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ctr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anticoruptie.md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europalibera.org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rise.md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perfecte.md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jurnaltv.md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nokta.md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mold-street.com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moldova.org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19%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vk.com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makler.md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ivi.ru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megogo.net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moldovenii.md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ok.ru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md.mail.ru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newsmaker.md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19%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kp.md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jurnal.md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sputnik.md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tv8.md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diez.md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timpul.md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agora.md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protv.md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gismeteo.md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999.md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point.md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stiri.md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esp.md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unimedia.md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  <a:tr h="178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zdg.md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10" marR="6047" marT="604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47" marR="6047" marT="6047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2412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621315" y="271439"/>
            <a:ext cx="1120297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OCCUPATION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6758395"/>
              </p:ext>
            </p:extLst>
          </p:nvPr>
        </p:nvGraphicFramePr>
        <p:xfrm>
          <a:off x="8022451" y="1414447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9" name="Рисунок 18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9605" y="4421113"/>
            <a:ext cx="2009601" cy="172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NOVEMBER 2020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17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0661230"/>
              </p:ext>
            </p:extLst>
          </p:nvPr>
        </p:nvGraphicFramePr>
        <p:xfrm>
          <a:off x="0" y="0"/>
          <a:ext cx="80224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rot="10800000">
            <a:off x="335621" y="201268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335621" y="56130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90220" y="266988"/>
            <a:ext cx="1042263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OCCUPATION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098332" y="246241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sp>
        <p:nvSpPr>
          <p:cNvPr id="15" name="Прямоугольник 46"/>
          <p:cNvSpPr/>
          <p:nvPr/>
        </p:nvSpPr>
        <p:spPr>
          <a:xfrm>
            <a:off x="2754516" y="246241"/>
            <a:ext cx="1042263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200" dirty="0" smtClean="0">
                <a:solidFill>
                  <a:srgbClr val="52687D"/>
                </a:solidFill>
              </a:rPr>
              <a:t>PC / MOBILE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008502"/>
              </p:ext>
            </p:extLst>
          </p:nvPr>
        </p:nvGraphicFramePr>
        <p:xfrm>
          <a:off x="4" y="817555"/>
          <a:ext cx="10329858" cy="77197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9078"/>
                <a:gridCol w="939078"/>
                <a:gridCol w="939078"/>
                <a:gridCol w="939078"/>
                <a:gridCol w="939078"/>
                <a:gridCol w="939078"/>
                <a:gridCol w="939078"/>
                <a:gridCol w="939078"/>
                <a:gridCol w="939078"/>
                <a:gridCol w="939078"/>
                <a:gridCol w="939078"/>
              </a:tblGrid>
              <a:tr h="29876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Site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Housewife / Pensioner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Student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Skilled worker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Middle-grade manager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CEO / Owner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Housewife / Pensioner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Student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Skilled worker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Middle-grade manager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effectLst/>
                        </a:rPr>
                        <a:t>CEO / Owner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</a:tr>
              <a:tr h="1077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pc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phones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32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anticoruptie.md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20%</a:t>
                      </a:r>
                      <a:endParaRPr lang="en-US" sz="1200" b="0" i="0" u="none" strike="noStrike" dirty="0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1077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1077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rise.md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perfecte.md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nokta.md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3232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mold-street.com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moldova.org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1077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ok.ru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1077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vk.com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makler.md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1077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ivi.ru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megogo.net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1077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md.mail.ru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1077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kp.md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3232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newsmaker.md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jurnaltv.md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jurnal.md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sputnik.md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1077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tv8.md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diez.md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timpul.md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agora.md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protv.md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gismeteo.md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1077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999.md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3232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europalibera.org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18%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point.md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1077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stiri.md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1077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esp.md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2155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unimedia.md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  <a:tr h="10774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zdg.md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33" marR="3642" marT="364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13DB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42" marR="3642" marT="3642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0691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15274</TotalTime>
  <Words>3938</Words>
  <Application>Microsoft Office PowerPoint</Application>
  <PresentationFormat>Custom</PresentationFormat>
  <Paragraphs>2192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Netto OT Bold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BATI</dc:creator>
  <cp:lastModifiedBy>User</cp:lastModifiedBy>
  <cp:revision>1376</cp:revision>
  <dcterms:created xsi:type="dcterms:W3CDTF">2016-02-03T18:49:27Z</dcterms:created>
  <dcterms:modified xsi:type="dcterms:W3CDTF">2020-12-13T17:24:40Z</dcterms:modified>
</cp:coreProperties>
</file>